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82" r:id="rId2"/>
  </p:sldIdLst>
  <p:sldSz cx="7264400" cy="10396538"/>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吉田　小百合" initials="吉田　小百合" lastIdx="1" clrIdx="0">
    <p:extLst>
      <p:ext uri="{19B8F6BF-5375-455C-9EA6-DF929625EA0E}">
        <p15:presenceInfo xmlns:p15="http://schemas.microsoft.com/office/powerpoint/2012/main" userId="S::f00082236@morioka.onmicrosoft.com::8334e86c-bcdc-4b89-8290-8100314d7b59" providerId="AD"/>
      </p:ext>
    </p:extLst>
  </p:cmAuthor>
  <p:cmAuthor id="2" name="藤澤　由紀子" initials="藤澤　由紀子" lastIdx="1" clrIdx="1">
    <p:extLst>
      <p:ext uri="{19B8F6BF-5375-455C-9EA6-DF929625EA0E}">
        <p15:presenceInfo xmlns:p15="http://schemas.microsoft.com/office/powerpoint/2012/main" userId="S::u2963@city.morioka.iwate.jp::b6b3d00e-da0f-4fc6-8ad0-113fa66b34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a:srgbClr val="FFFFFF"/>
    <a:srgbClr val="F3FEEC"/>
    <a:srgbClr val="FFE7E7"/>
    <a:srgbClr val="FF97BA"/>
    <a:srgbClr val="FF6699"/>
    <a:srgbClr val="FFFAEB"/>
    <a:srgbClr val="FFCDCD"/>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2988" y="108"/>
      </p:cViewPr>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ノート プレースホルダー 4"/>
          <p:cNvSpPr>
            <a:spLocks noGrp="1"/>
          </p:cNvSpPr>
          <p:nvPr>
            <p:ph type="body" sz="quarter" idx="3"/>
          </p:nvPr>
        </p:nvSpPr>
        <p:spPr>
          <a:xfrm>
            <a:off x="22139" y="48483"/>
            <a:ext cx="6762923" cy="984236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8464871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830" y="1701471"/>
            <a:ext cx="6174740" cy="3619535"/>
          </a:xfrm>
        </p:spPr>
        <p:txBody>
          <a:bodyPr anchor="b"/>
          <a:lstStyle>
            <a:lvl1pPr algn="ctr">
              <a:defRPr sz="4766"/>
            </a:lvl1pPr>
          </a:lstStyle>
          <a:p>
            <a:r>
              <a:rPr lang="ja-JP" altLang="en-US"/>
              <a:t>マスター タイトルの書式設定</a:t>
            </a:r>
            <a:endParaRPr lang="en-US" dirty="0"/>
          </a:p>
        </p:txBody>
      </p:sp>
      <p:sp>
        <p:nvSpPr>
          <p:cNvPr id="3" name="Subtitle 2"/>
          <p:cNvSpPr>
            <a:spLocks noGrp="1"/>
          </p:cNvSpPr>
          <p:nvPr>
            <p:ph type="subTitle" idx="1"/>
          </p:nvPr>
        </p:nvSpPr>
        <p:spPr>
          <a:xfrm>
            <a:off x="908050" y="5460590"/>
            <a:ext cx="5448300" cy="2510089"/>
          </a:xfrm>
        </p:spPr>
        <p:txBody>
          <a:bodyPr/>
          <a:lstStyle>
            <a:lvl1pPr marL="0" indent="0" algn="ctr">
              <a:buNone/>
              <a:defRPr sz="1907"/>
            </a:lvl1pPr>
            <a:lvl2pPr marL="363200" indent="0" algn="ctr">
              <a:buNone/>
              <a:defRPr sz="1589"/>
            </a:lvl2pPr>
            <a:lvl3pPr marL="726399" indent="0" algn="ctr">
              <a:buNone/>
              <a:defRPr sz="1430"/>
            </a:lvl3pPr>
            <a:lvl4pPr marL="1089599" indent="0" algn="ctr">
              <a:buNone/>
              <a:defRPr sz="1271"/>
            </a:lvl4pPr>
            <a:lvl5pPr marL="1452799" indent="0" algn="ctr">
              <a:buNone/>
              <a:defRPr sz="1271"/>
            </a:lvl5pPr>
            <a:lvl6pPr marL="1815998" indent="0" algn="ctr">
              <a:buNone/>
              <a:defRPr sz="1271"/>
            </a:lvl6pPr>
            <a:lvl7pPr marL="2179198" indent="0" algn="ctr">
              <a:buNone/>
              <a:defRPr sz="1271"/>
            </a:lvl7pPr>
            <a:lvl8pPr marL="2542398" indent="0" algn="ctr">
              <a:buNone/>
              <a:defRPr sz="1271"/>
            </a:lvl8pPr>
            <a:lvl9pPr marL="2905597" indent="0" algn="ctr">
              <a:buNone/>
              <a:defRPr sz="12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349569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60297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98587" y="553520"/>
            <a:ext cx="1566386" cy="88105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9428" y="553520"/>
            <a:ext cx="4608354" cy="88105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338055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10142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5644" y="2591918"/>
            <a:ext cx="6265545" cy="4324670"/>
          </a:xfrm>
        </p:spPr>
        <p:txBody>
          <a:bodyPr anchor="b"/>
          <a:lstStyle>
            <a:lvl1pPr>
              <a:defRPr sz="476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5644" y="6957501"/>
            <a:ext cx="6265545" cy="2274242"/>
          </a:xfrm>
        </p:spPr>
        <p:txBody>
          <a:bodyPr/>
          <a:lstStyle>
            <a:lvl1pPr marL="0" indent="0">
              <a:buNone/>
              <a:defRPr sz="1907">
                <a:solidFill>
                  <a:schemeClr val="tx1"/>
                </a:solidFill>
              </a:defRPr>
            </a:lvl1pPr>
            <a:lvl2pPr marL="363200" indent="0">
              <a:buNone/>
              <a:defRPr sz="1589">
                <a:solidFill>
                  <a:schemeClr val="tx1">
                    <a:tint val="75000"/>
                  </a:schemeClr>
                </a:solidFill>
              </a:defRPr>
            </a:lvl2pPr>
            <a:lvl3pPr marL="726399" indent="0">
              <a:buNone/>
              <a:defRPr sz="1430">
                <a:solidFill>
                  <a:schemeClr val="tx1">
                    <a:tint val="75000"/>
                  </a:schemeClr>
                </a:solidFill>
              </a:defRPr>
            </a:lvl3pPr>
            <a:lvl4pPr marL="1089599" indent="0">
              <a:buNone/>
              <a:defRPr sz="1271">
                <a:solidFill>
                  <a:schemeClr val="tx1">
                    <a:tint val="75000"/>
                  </a:schemeClr>
                </a:solidFill>
              </a:defRPr>
            </a:lvl4pPr>
            <a:lvl5pPr marL="1452799" indent="0">
              <a:buNone/>
              <a:defRPr sz="1271">
                <a:solidFill>
                  <a:schemeClr val="tx1">
                    <a:tint val="75000"/>
                  </a:schemeClr>
                </a:solidFill>
              </a:defRPr>
            </a:lvl5pPr>
            <a:lvl6pPr marL="1815998" indent="0">
              <a:buNone/>
              <a:defRPr sz="1271">
                <a:solidFill>
                  <a:schemeClr val="tx1">
                    <a:tint val="75000"/>
                  </a:schemeClr>
                </a:solidFill>
              </a:defRPr>
            </a:lvl6pPr>
            <a:lvl7pPr marL="2179198" indent="0">
              <a:buNone/>
              <a:defRPr sz="1271">
                <a:solidFill>
                  <a:schemeClr val="tx1">
                    <a:tint val="75000"/>
                  </a:schemeClr>
                </a:solidFill>
              </a:defRPr>
            </a:lvl7pPr>
            <a:lvl8pPr marL="2542398" indent="0">
              <a:buNone/>
              <a:defRPr sz="1271">
                <a:solidFill>
                  <a:schemeClr val="tx1">
                    <a:tint val="75000"/>
                  </a:schemeClr>
                </a:solidFill>
              </a:defRPr>
            </a:lvl8pPr>
            <a:lvl9pPr marL="2905597" indent="0">
              <a:buNone/>
              <a:defRPr sz="12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400073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428" y="2767597"/>
            <a:ext cx="3087370" cy="65965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7603" y="2767597"/>
            <a:ext cx="3087370" cy="65965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423703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00374" y="553522"/>
            <a:ext cx="6265545" cy="2009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0375" y="2548596"/>
            <a:ext cx="3073181" cy="1249028"/>
          </a:xfrm>
        </p:spPr>
        <p:txBody>
          <a:bodyPr anchor="b"/>
          <a:lstStyle>
            <a:lvl1pPr marL="0" indent="0">
              <a:buNone/>
              <a:defRPr sz="1907" b="1"/>
            </a:lvl1pPr>
            <a:lvl2pPr marL="363200" indent="0">
              <a:buNone/>
              <a:defRPr sz="1589" b="1"/>
            </a:lvl2pPr>
            <a:lvl3pPr marL="726399" indent="0">
              <a:buNone/>
              <a:defRPr sz="1430" b="1"/>
            </a:lvl3pPr>
            <a:lvl4pPr marL="1089599" indent="0">
              <a:buNone/>
              <a:defRPr sz="1271" b="1"/>
            </a:lvl4pPr>
            <a:lvl5pPr marL="1452799" indent="0">
              <a:buNone/>
              <a:defRPr sz="1271" b="1"/>
            </a:lvl5pPr>
            <a:lvl6pPr marL="1815998" indent="0">
              <a:buNone/>
              <a:defRPr sz="1271" b="1"/>
            </a:lvl6pPr>
            <a:lvl7pPr marL="2179198" indent="0">
              <a:buNone/>
              <a:defRPr sz="1271" b="1"/>
            </a:lvl7pPr>
            <a:lvl8pPr marL="2542398" indent="0">
              <a:buNone/>
              <a:defRPr sz="1271" b="1"/>
            </a:lvl8pPr>
            <a:lvl9pPr marL="2905597" indent="0">
              <a:buNone/>
              <a:defRPr sz="1271" b="1"/>
            </a:lvl9pPr>
          </a:lstStyle>
          <a:p>
            <a:pPr lvl="0"/>
            <a:r>
              <a:rPr lang="ja-JP" altLang="en-US"/>
              <a:t>マスター テキストの書式設定</a:t>
            </a:r>
          </a:p>
        </p:txBody>
      </p:sp>
      <p:sp>
        <p:nvSpPr>
          <p:cNvPr id="4" name="Content Placeholder 3"/>
          <p:cNvSpPr>
            <a:spLocks noGrp="1"/>
          </p:cNvSpPr>
          <p:nvPr>
            <p:ph sz="half" idx="2"/>
          </p:nvPr>
        </p:nvSpPr>
        <p:spPr>
          <a:xfrm>
            <a:off x="500375" y="3797624"/>
            <a:ext cx="3073181" cy="558573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7603" y="2548596"/>
            <a:ext cx="3088316" cy="1249028"/>
          </a:xfrm>
        </p:spPr>
        <p:txBody>
          <a:bodyPr anchor="b"/>
          <a:lstStyle>
            <a:lvl1pPr marL="0" indent="0">
              <a:buNone/>
              <a:defRPr sz="1907" b="1"/>
            </a:lvl1pPr>
            <a:lvl2pPr marL="363200" indent="0">
              <a:buNone/>
              <a:defRPr sz="1589" b="1"/>
            </a:lvl2pPr>
            <a:lvl3pPr marL="726399" indent="0">
              <a:buNone/>
              <a:defRPr sz="1430" b="1"/>
            </a:lvl3pPr>
            <a:lvl4pPr marL="1089599" indent="0">
              <a:buNone/>
              <a:defRPr sz="1271" b="1"/>
            </a:lvl4pPr>
            <a:lvl5pPr marL="1452799" indent="0">
              <a:buNone/>
              <a:defRPr sz="1271" b="1"/>
            </a:lvl5pPr>
            <a:lvl6pPr marL="1815998" indent="0">
              <a:buNone/>
              <a:defRPr sz="1271" b="1"/>
            </a:lvl6pPr>
            <a:lvl7pPr marL="2179198" indent="0">
              <a:buNone/>
              <a:defRPr sz="1271" b="1"/>
            </a:lvl7pPr>
            <a:lvl8pPr marL="2542398" indent="0">
              <a:buNone/>
              <a:defRPr sz="1271" b="1"/>
            </a:lvl8pPr>
            <a:lvl9pPr marL="2905597" indent="0">
              <a:buNone/>
              <a:defRPr sz="1271" b="1"/>
            </a:lvl9pPr>
          </a:lstStyle>
          <a:p>
            <a:pPr lvl="0"/>
            <a:r>
              <a:rPr lang="ja-JP" altLang="en-US"/>
              <a:t>マスター テキストの書式設定</a:t>
            </a:r>
          </a:p>
        </p:txBody>
      </p:sp>
      <p:sp>
        <p:nvSpPr>
          <p:cNvPr id="6" name="Content Placeholder 5"/>
          <p:cNvSpPr>
            <a:spLocks noGrp="1"/>
          </p:cNvSpPr>
          <p:nvPr>
            <p:ph sz="quarter" idx="4"/>
          </p:nvPr>
        </p:nvSpPr>
        <p:spPr>
          <a:xfrm>
            <a:off x="3677603" y="3797624"/>
            <a:ext cx="3088316" cy="558573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39045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1236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177786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0374" y="693102"/>
            <a:ext cx="2342958" cy="2425859"/>
          </a:xfrm>
        </p:spPr>
        <p:txBody>
          <a:bodyPr anchor="b"/>
          <a:lstStyle>
            <a:lvl1pPr>
              <a:defRPr sz="2542"/>
            </a:lvl1pPr>
          </a:lstStyle>
          <a:p>
            <a:r>
              <a:rPr lang="ja-JP" altLang="en-US"/>
              <a:t>マスター タイトルの書式設定</a:t>
            </a:r>
            <a:endParaRPr lang="en-US" dirty="0"/>
          </a:p>
        </p:txBody>
      </p:sp>
      <p:sp>
        <p:nvSpPr>
          <p:cNvPr id="3" name="Content Placeholder 2"/>
          <p:cNvSpPr>
            <a:spLocks noGrp="1"/>
          </p:cNvSpPr>
          <p:nvPr>
            <p:ph idx="1"/>
          </p:nvPr>
        </p:nvSpPr>
        <p:spPr>
          <a:xfrm>
            <a:off x="3088316" y="1496911"/>
            <a:ext cx="3677603" cy="7388280"/>
          </a:xfrm>
        </p:spPr>
        <p:txBody>
          <a:bodyPr/>
          <a:lstStyle>
            <a:lvl1pPr>
              <a:defRPr sz="2542"/>
            </a:lvl1pPr>
            <a:lvl2pPr>
              <a:defRPr sz="2224"/>
            </a:lvl2pPr>
            <a:lvl3pPr>
              <a:defRPr sz="1907"/>
            </a:lvl3pPr>
            <a:lvl4pPr>
              <a:defRPr sz="1589"/>
            </a:lvl4pPr>
            <a:lvl5pPr>
              <a:defRPr sz="1589"/>
            </a:lvl5pPr>
            <a:lvl6pPr>
              <a:defRPr sz="1589"/>
            </a:lvl6pPr>
            <a:lvl7pPr>
              <a:defRPr sz="1589"/>
            </a:lvl7pPr>
            <a:lvl8pPr>
              <a:defRPr sz="1589"/>
            </a:lvl8pPr>
            <a:lvl9pPr>
              <a:defRPr sz="158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0374" y="3118961"/>
            <a:ext cx="2342958" cy="5778262"/>
          </a:xfrm>
        </p:spPr>
        <p:txBody>
          <a:bodyPr/>
          <a:lstStyle>
            <a:lvl1pPr marL="0" indent="0">
              <a:buNone/>
              <a:defRPr sz="1271"/>
            </a:lvl1pPr>
            <a:lvl2pPr marL="363200" indent="0">
              <a:buNone/>
              <a:defRPr sz="1112"/>
            </a:lvl2pPr>
            <a:lvl3pPr marL="726399" indent="0">
              <a:buNone/>
              <a:defRPr sz="953"/>
            </a:lvl3pPr>
            <a:lvl4pPr marL="1089599" indent="0">
              <a:buNone/>
              <a:defRPr sz="794"/>
            </a:lvl4pPr>
            <a:lvl5pPr marL="1452799" indent="0">
              <a:buNone/>
              <a:defRPr sz="794"/>
            </a:lvl5pPr>
            <a:lvl6pPr marL="1815998" indent="0">
              <a:buNone/>
              <a:defRPr sz="794"/>
            </a:lvl6pPr>
            <a:lvl7pPr marL="2179198" indent="0">
              <a:buNone/>
              <a:defRPr sz="794"/>
            </a:lvl7pPr>
            <a:lvl8pPr marL="2542398" indent="0">
              <a:buNone/>
              <a:defRPr sz="794"/>
            </a:lvl8pPr>
            <a:lvl9pPr marL="2905597" indent="0">
              <a:buNone/>
              <a:defRPr sz="79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417010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0374" y="693102"/>
            <a:ext cx="2342958" cy="2425859"/>
          </a:xfrm>
        </p:spPr>
        <p:txBody>
          <a:bodyPr anchor="b"/>
          <a:lstStyle>
            <a:lvl1pPr>
              <a:defRPr sz="25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88316" y="1496911"/>
            <a:ext cx="3677603" cy="7388280"/>
          </a:xfrm>
        </p:spPr>
        <p:txBody>
          <a:bodyPr anchor="t"/>
          <a:lstStyle>
            <a:lvl1pPr marL="0" indent="0">
              <a:buNone/>
              <a:defRPr sz="2542"/>
            </a:lvl1pPr>
            <a:lvl2pPr marL="363200" indent="0">
              <a:buNone/>
              <a:defRPr sz="2224"/>
            </a:lvl2pPr>
            <a:lvl3pPr marL="726399" indent="0">
              <a:buNone/>
              <a:defRPr sz="1907"/>
            </a:lvl3pPr>
            <a:lvl4pPr marL="1089599" indent="0">
              <a:buNone/>
              <a:defRPr sz="1589"/>
            </a:lvl4pPr>
            <a:lvl5pPr marL="1452799" indent="0">
              <a:buNone/>
              <a:defRPr sz="1589"/>
            </a:lvl5pPr>
            <a:lvl6pPr marL="1815998" indent="0">
              <a:buNone/>
              <a:defRPr sz="1589"/>
            </a:lvl6pPr>
            <a:lvl7pPr marL="2179198" indent="0">
              <a:buNone/>
              <a:defRPr sz="1589"/>
            </a:lvl7pPr>
            <a:lvl8pPr marL="2542398" indent="0">
              <a:buNone/>
              <a:defRPr sz="1589"/>
            </a:lvl8pPr>
            <a:lvl9pPr marL="2905597" indent="0">
              <a:buNone/>
              <a:defRPr sz="158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00374" y="3118961"/>
            <a:ext cx="2342958" cy="5778262"/>
          </a:xfrm>
        </p:spPr>
        <p:txBody>
          <a:bodyPr/>
          <a:lstStyle>
            <a:lvl1pPr marL="0" indent="0">
              <a:buNone/>
              <a:defRPr sz="1271"/>
            </a:lvl1pPr>
            <a:lvl2pPr marL="363200" indent="0">
              <a:buNone/>
              <a:defRPr sz="1112"/>
            </a:lvl2pPr>
            <a:lvl3pPr marL="726399" indent="0">
              <a:buNone/>
              <a:defRPr sz="953"/>
            </a:lvl3pPr>
            <a:lvl4pPr marL="1089599" indent="0">
              <a:buNone/>
              <a:defRPr sz="794"/>
            </a:lvl4pPr>
            <a:lvl5pPr marL="1452799" indent="0">
              <a:buNone/>
              <a:defRPr sz="794"/>
            </a:lvl5pPr>
            <a:lvl6pPr marL="1815998" indent="0">
              <a:buNone/>
              <a:defRPr sz="794"/>
            </a:lvl6pPr>
            <a:lvl7pPr marL="2179198" indent="0">
              <a:buNone/>
              <a:defRPr sz="794"/>
            </a:lvl7pPr>
            <a:lvl8pPr marL="2542398" indent="0">
              <a:buNone/>
              <a:defRPr sz="794"/>
            </a:lvl8pPr>
            <a:lvl9pPr marL="2905597" indent="0">
              <a:buNone/>
              <a:defRPr sz="79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00310-EAEF-4FC6-A7D6-4D7A52F7F521}"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201879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428" y="553522"/>
            <a:ext cx="6265545" cy="20095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428" y="2767597"/>
            <a:ext cx="6265545" cy="659650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9428" y="9636053"/>
            <a:ext cx="1634490" cy="553519"/>
          </a:xfrm>
          <a:prstGeom prst="rect">
            <a:avLst/>
          </a:prstGeom>
        </p:spPr>
        <p:txBody>
          <a:bodyPr vert="horz" lIns="91440" tIns="45720" rIns="91440" bIns="45720" rtlCol="0" anchor="ctr"/>
          <a:lstStyle>
            <a:lvl1pPr algn="l">
              <a:defRPr sz="953">
                <a:solidFill>
                  <a:schemeClr val="tx1">
                    <a:tint val="75000"/>
                  </a:schemeClr>
                </a:solidFill>
              </a:defRPr>
            </a:lvl1pPr>
          </a:lstStyle>
          <a:p>
            <a:fld id="{9FE00310-EAEF-4FC6-A7D6-4D7A52F7F521}" type="datetimeFigureOut">
              <a:rPr kumimoji="1" lang="ja-JP" altLang="en-US" smtClean="0"/>
              <a:t>2022/9/29</a:t>
            </a:fld>
            <a:endParaRPr kumimoji="1" lang="ja-JP" altLang="en-US"/>
          </a:p>
        </p:txBody>
      </p:sp>
      <p:sp>
        <p:nvSpPr>
          <p:cNvPr id="5" name="Footer Placeholder 4"/>
          <p:cNvSpPr>
            <a:spLocks noGrp="1"/>
          </p:cNvSpPr>
          <p:nvPr>
            <p:ph type="ftr" sz="quarter" idx="3"/>
          </p:nvPr>
        </p:nvSpPr>
        <p:spPr>
          <a:xfrm>
            <a:off x="2406333" y="9636053"/>
            <a:ext cx="2451735" cy="553519"/>
          </a:xfrm>
          <a:prstGeom prst="rect">
            <a:avLst/>
          </a:prstGeom>
        </p:spPr>
        <p:txBody>
          <a:bodyPr vert="horz" lIns="91440" tIns="45720" rIns="91440" bIns="45720" rtlCol="0" anchor="ctr"/>
          <a:lstStyle>
            <a:lvl1pPr algn="ctr">
              <a:defRPr sz="95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30483" y="9636053"/>
            <a:ext cx="1634490" cy="553519"/>
          </a:xfrm>
          <a:prstGeom prst="rect">
            <a:avLst/>
          </a:prstGeom>
        </p:spPr>
        <p:txBody>
          <a:bodyPr vert="horz" lIns="91440" tIns="45720" rIns="91440" bIns="45720" rtlCol="0" anchor="ctr"/>
          <a:lstStyle>
            <a:lvl1pPr algn="r">
              <a:defRPr sz="953">
                <a:solidFill>
                  <a:schemeClr val="tx1">
                    <a:tint val="75000"/>
                  </a:schemeClr>
                </a:solidFill>
              </a:defRPr>
            </a:lvl1pPr>
          </a:lstStyle>
          <a:p>
            <a:fld id="{0B388134-AA6B-4609-9FBD-AEF973C508B2}" type="slidenum">
              <a:rPr kumimoji="1" lang="ja-JP" altLang="en-US" smtClean="0"/>
              <a:t>‹#›</a:t>
            </a:fld>
            <a:endParaRPr kumimoji="1" lang="ja-JP" altLang="en-US"/>
          </a:p>
        </p:txBody>
      </p:sp>
    </p:spTree>
    <p:extLst>
      <p:ext uri="{BB962C8B-B14F-4D97-AF65-F5344CB8AC3E}">
        <p14:creationId xmlns:p14="http://schemas.microsoft.com/office/powerpoint/2010/main" val="2505085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26399" rtl="0" eaLnBrk="1" latinLnBrk="0" hangingPunct="1">
        <a:lnSpc>
          <a:spcPct val="90000"/>
        </a:lnSpc>
        <a:spcBef>
          <a:spcPct val="0"/>
        </a:spcBef>
        <a:buNone/>
        <a:defRPr kumimoji="1" sz="3495" kern="1200">
          <a:solidFill>
            <a:schemeClr val="tx1"/>
          </a:solidFill>
          <a:latin typeface="+mj-lt"/>
          <a:ea typeface="+mj-ea"/>
          <a:cs typeface="+mj-cs"/>
        </a:defRPr>
      </a:lvl1pPr>
    </p:titleStyle>
    <p:bodyStyle>
      <a:lvl1pPr marL="181600" indent="-181600" algn="l" defTabSz="726399" rtl="0" eaLnBrk="1" latinLnBrk="0" hangingPunct="1">
        <a:lnSpc>
          <a:spcPct val="90000"/>
        </a:lnSpc>
        <a:spcBef>
          <a:spcPts val="794"/>
        </a:spcBef>
        <a:buFont typeface="Arial" panose="020B0604020202020204" pitchFamily="34" charset="0"/>
        <a:buChar char="•"/>
        <a:defRPr kumimoji="1" sz="2224" kern="1200">
          <a:solidFill>
            <a:schemeClr val="tx1"/>
          </a:solidFill>
          <a:latin typeface="+mn-lt"/>
          <a:ea typeface="+mn-ea"/>
          <a:cs typeface="+mn-cs"/>
        </a:defRPr>
      </a:lvl1pPr>
      <a:lvl2pPr marL="544800" indent="-181600" algn="l" defTabSz="726399" rtl="0" eaLnBrk="1" latinLnBrk="0" hangingPunct="1">
        <a:lnSpc>
          <a:spcPct val="90000"/>
        </a:lnSpc>
        <a:spcBef>
          <a:spcPts val="397"/>
        </a:spcBef>
        <a:buFont typeface="Arial" panose="020B0604020202020204" pitchFamily="34" charset="0"/>
        <a:buChar char="•"/>
        <a:defRPr kumimoji="1" sz="1907" kern="1200">
          <a:solidFill>
            <a:schemeClr val="tx1"/>
          </a:solidFill>
          <a:latin typeface="+mn-lt"/>
          <a:ea typeface="+mn-ea"/>
          <a:cs typeface="+mn-cs"/>
        </a:defRPr>
      </a:lvl2pPr>
      <a:lvl3pPr marL="907999" indent="-181600" algn="l" defTabSz="726399" rtl="0" eaLnBrk="1" latinLnBrk="0" hangingPunct="1">
        <a:lnSpc>
          <a:spcPct val="90000"/>
        </a:lnSpc>
        <a:spcBef>
          <a:spcPts val="397"/>
        </a:spcBef>
        <a:buFont typeface="Arial" panose="020B0604020202020204" pitchFamily="34" charset="0"/>
        <a:buChar char="•"/>
        <a:defRPr kumimoji="1" sz="1589" kern="1200">
          <a:solidFill>
            <a:schemeClr val="tx1"/>
          </a:solidFill>
          <a:latin typeface="+mn-lt"/>
          <a:ea typeface="+mn-ea"/>
          <a:cs typeface="+mn-cs"/>
        </a:defRPr>
      </a:lvl3pPr>
      <a:lvl4pPr marL="1271199"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4pPr>
      <a:lvl5pPr marL="1634399"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5pPr>
      <a:lvl6pPr marL="1997598"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6pPr>
      <a:lvl7pPr marL="2360798"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7pPr>
      <a:lvl8pPr marL="2723998"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8pPr>
      <a:lvl9pPr marL="3087197"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9pPr>
    </p:bodyStyle>
    <p:otherStyle>
      <a:defPPr>
        <a:defRPr lang="en-US"/>
      </a:defPPr>
      <a:lvl1pPr marL="0" algn="l" defTabSz="726399" rtl="0" eaLnBrk="1" latinLnBrk="0" hangingPunct="1">
        <a:defRPr kumimoji="1" sz="1430" kern="1200">
          <a:solidFill>
            <a:schemeClr val="tx1"/>
          </a:solidFill>
          <a:latin typeface="+mn-lt"/>
          <a:ea typeface="+mn-ea"/>
          <a:cs typeface="+mn-cs"/>
        </a:defRPr>
      </a:lvl1pPr>
      <a:lvl2pPr marL="363200" algn="l" defTabSz="726399" rtl="0" eaLnBrk="1" latinLnBrk="0" hangingPunct="1">
        <a:defRPr kumimoji="1" sz="1430" kern="1200">
          <a:solidFill>
            <a:schemeClr val="tx1"/>
          </a:solidFill>
          <a:latin typeface="+mn-lt"/>
          <a:ea typeface="+mn-ea"/>
          <a:cs typeface="+mn-cs"/>
        </a:defRPr>
      </a:lvl2pPr>
      <a:lvl3pPr marL="726399" algn="l" defTabSz="726399" rtl="0" eaLnBrk="1" latinLnBrk="0" hangingPunct="1">
        <a:defRPr kumimoji="1" sz="1430" kern="1200">
          <a:solidFill>
            <a:schemeClr val="tx1"/>
          </a:solidFill>
          <a:latin typeface="+mn-lt"/>
          <a:ea typeface="+mn-ea"/>
          <a:cs typeface="+mn-cs"/>
        </a:defRPr>
      </a:lvl3pPr>
      <a:lvl4pPr marL="1089599" algn="l" defTabSz="726399" rtl="0" eaLnBrk="1" latinLnBrk="0" hangingPunct="1">
        <a:defRPr kumimoji="1" sz="1430" kern="1200">
          <a:solidFill>
            <a:schemeClr val="tx1"/>
          </a:solidFill>
          <a:latin typeface="+mn-lt"/>
          <a:ea typeface="+mn-ea"/>
          <a:cs typeface="+mn-cs"/>
        </a:defRPr>
      </a:lvl4pPr>
      <a:lvl5pPr marL="1452799" algn="l" defTabSz="726399" rtl="0" eaLnBrk="1" latinLnBrk="0" hangingPunct="1">
        <a:defRPr kumimoji="1" sz="1430" kern="1200">
          <a:solidFill>
            <a:schemeClr val="tx1"/>
          </a:solidFill>
          <a:latin typeface="+mn-lt"/>
          <a:ea typeface="+mn-ea"/>
          <a:cs typeface="+mn-cs"/>
        </a:defRPr>
      </a:lvl5pPr>
      <a:lvl6pPr marL="1815998" algn="l" defTabSz="726399" rtl="0" eaLnBrk="1" latinLnBrk="0" hangingPunct="1">
        <a:defRPr kumimoji="1" sz="1430" kern="1200">
          <a:solidFill>
            <a:schemeClr val="tx1"/>
          </a:solidFill>
          <a:latin typeface="+mn-lt"/>
          <a:ea typeface="+mn-ea"/>
          <a:cs typeface="+mn-cs"/>
        </a:defRPr>
      </a:lvl6pPr>
      <a:lvl7pPr marL="2179198" algn="l" defTabSz="726399" rtl="0" eaLnBrk="1" latinLnBrk="0" hangingPunct="1">
        <a:defRPr kumimoji="1" sz="1430" kern="1200">
          <a:solidFill>
            <a:schemeClr val="tx1"/>
          </a:solidFill>
          <a:latin typeface="+mn-lt"/>
          <a:ea typeface="+mn-ea"/>
          <a:cs typeface="+mn-cs"/>
        </a:defRPr>
      </a:lvl7pPr>
      <a:lvl8pPr marL="2542398" algn="l" defTabSz="726399" rtl="0" eaLnBrk="1" latinLnBrk="0" hangingPunct="1">
        <a:defRPr kumimoji="1" sz="1430" kern="1200">
          <a:solidFill>
            <a:schemeClr val="tx1"/>
          </a:solidFill>
          <a:latin typeface="+mn-lt"/>
          <a:ea typeface="+mn-ea"/>
          <a:cs typeface="+mn-cs"/>
        </a:defRPr>
      </a:lvl8pPr>
      <a:lvl9pPr marL="2905597" algn="l" defTabSz="726399" rtl="0" eaLnBrk="1" latinLnBrk="0" hangingPunct="1">
        <a:defRPr kumimoji="1" sz="14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D3A669-359E-491C-AF0B-DB0C8D8B6E96}"/>
              </a:ext>
            </a:extLst>
          </p:cNvPr>
          <p:cNvSpPr/>
          <p:nvPr/>
        </p:nvSpPr>
        <p:spPr>
          <a:xfrm>
            <a:off x="46542" y="50800"/>
            <a:ext cx="7128958" cy="10261600"/>
          </a:xfrm>
          <a:prstGeom prst="rect">
            <a:avLst/>
          </a:prstGeom>
          <a:noFill/>
          <a:ln w="12700">
            <a:solidFill>
              <a:srgbClr val="FF5050"/>
            </a:solidFill>
            <a:extLst>
              <a:ext uri="{C807C97D-BFC1-408E-A445-0C87EB9F89A2}">
                <ask:lineSketchStyleProps xmlns:ask="http://schemas.microsoft.com/office/drawing/2018/sketchyshapes" sd="1883958857">
                  <a:custGeom>
                    <a:avLst/>
                    <a:gdLst>
                      <a:gd name="connsiteX0" fmla="*/ 0 w 7167058"/>
                      <a:gd name="connsiteY0" fmla="*/ 0 h 10266746"/>
                      <a:gd name="connsiteX1" fmla="*/ 453914 w 7167058"/>
                      <a:gd name="connsiteY1" fmla="*/ 0 h 10266746"/>
                      <a:gd name="connsiteX2" fmla="*/ 1122839 w 7167058"/>
                      <a:gd name="connsiteY2" fmla="*/ 0 h 10266746"/>
                      <a:gd name="connsiteX3" fmla="*/ 1720094 w 7167058"/>
                      <a:gd name="connsiteY3" fmla="*/ 0 h 10266746"/>
                      <a:gd name="connsiteX4" fmla="*/ 2460690 w 7167058"/>
                      <a:gd name="connsiteY4" fmla="*/ 0 h 10266746"/>
                      <a:gd name="connsiteX5" fmla="*/ 2986274 w 7167058"/>
                      <a:gd name="connsiteY5" fmla="*/ 0 h 10266746"/>
                      <a:gd name="connsiteX6" fmla="*/ 3368517 w 7167058"/>
                      <a:gd name="connsiteY6" fmla="*/ 0 h 10266746"/>
                      <a:gd name="connsiteX7" fmla="*/ 3894102 w 7167058"/>
                      <a:gd name="connsiteY7" fmla="*/ 0 h 10266746"/>
                      <a:gd name="connsiteX8" fmla="*/ 4634698 w 7167058"/>
                      <a:gd name="connsiteY8" fmla="*/ 0 h 10266746"/>
                      <a:gd name="connsiteX9" fmla="*/ 5016941 w 7167058"/>
                      <a:gd name="connsiteY9" fmla="*/ 0 h 10266746"/>
                      <a:gd name="connsiteX10" fmla="*/ 5399184 w 7167058"/>
                      <a:gd name="connsiteY10" fmla="*/ 0 h 10266746"/>
                      <a:gd name="connsiteX11" fmla="*/ 6139780 w 7167058"/>
                      <a:gd name="connsiteY11" fmla="*/ 0 h 10266746"/>
                      <a:gd name="connsiteX12" fmla="*/ 7167058 w 7167058"/>
                      <a:gd name="connsiteY12" fmla="*/ 0 h 10266746"/>
                      <a:gd name="connsiteX13" fmla="*/ 7167058 w 7167058"/>
                      <a:gd name="connsiteY13" fmla="*/ 467707 h 10266746"/>
                      <a:gd name="connsiteX14" fmla="*/ 7167058 w 7167058"/>
                      <a:gd name="connsiteY14" fmla="*/ 730080 h 10266746"/>
                      <a:gd name="connsiteX15" fmla="*/ 7167058 w 7167058"/>
                      <a:gd name="connsiteY15" fmla="*/ 1300454 h 10266746"/>
                      <a:gd name="connsiteX16" fmla="*/ 7167058 w 7167058"/>
                      <a:gd name="connsiteY16" fmla="*/ 1768162 h 10266746"/>
                      <a:gd name="connsiteX17" fmla="*/ 7167058 w 7167058"/>
                      <a:gd name="connsiteY17" fmla="*/ 2030534 h 10266746"/>
                      <a:gd name="connsiteX18" fmla="*/ 7167058 w 7167058"/>
                      <a:gd name="connsiteY18" fmla="*/ 2498242 h 10266746"/>
                      <a:gd name="connsiteX19" fmla="*/ 7167058 w 7167058"/>
                      <a:gd name="connsiteY19" fmla="*/ 3273951 h 10266746"/>
                      <a:gd name="connsiteX20" fmla="*/ 7167058 w 7167058"/>
                      <a:gd name="connsiteY20" fmla="*/ 3638991 h 10266746"/>
                      <a:gd name="connsiteX21" fmla="*/ 7167058 w 7167058"/>
                      <a:gd name="connsiteY21" fmla="*/ 4004031 h 10266746"/>
                      <a:gd name="connsiteX22" fmla="*/ 7167058 w 7167058"/>
                      <a:gd name="connsiteY22" fmla="*/ 4369071 h 10266746"/>
                      <a:gd name="connsiteX23" fmla="*/ 7167058 w 7167058"/>
                      <a:gd name="connsiteY23" fmla="*/ 4939446 h 10266746"/>
                      <a:gd name="connsiteX24" fmla="*/ 7167058 w 7167058"/>
                      <a:gd name="connsiteY24" fmla="*/ 5304485 h 10266746"/>
                      <a:gd name="connsiteX25" fmla="*/ 7167058 w 7167058"/>
                      <a:gd name="connsiteY25" fmla="*/ 5772193 h 10266746"/>
                      <a:gd name="connsiteX26" fmla="*/ 7167058 w 7167058"/>
                      <a:gd name="connsiteY26" fmla="*/ 6239900 h 10266746"/>
                      <a:gd name="connsiteX27" fmla="*/ 7167058 w 7167058"/>
                      <a:gd name="connsiteY27" fmla="*/ 6810275 h 10266746"/>
                      <a:gd name="connsiteX28" fmla="*/ 7167058 w 7167058"/>
                      <a:gd name="connsiteY28" fmla="*/ 7175315 h 10266746"/>
                      <a:gd name="connsiteX29" fmla="*/ 7167058 w 7167058"/>
                      <a:gd name="connsiteY29" fmla="*/ 7951024 h 10266746"/>
                      <a:gd name="connsiteX30" fmla="*/ 7167058 w 7167058"/>
                      <a:gd name="connsiteY30" fmla="*/ 8213397 h 10266746"/>
                      <a:gd name="connsiteX31" fmla="*/ 7167058 w 7167058"/>
                      <a:gd name="connsiteY31" fmla="*/ 8681104 h 10266746"/>
                      <a:gd name="connsiteX32" fmla="*/ 7167058 w 7167058"/>
                      <a:gd name="connsiteY32" fmla="*/ 9456814 h 10266746"/>
                      <a:gd name="connsiteX33" fmla="*/ 7167058 w 7167058"/>
                      <a:gd name="connsiteY33" fmla="*/ 10266746 h 10266746"/>
                      <a:gd name="connsiteX34" fmla="*/ 6498133 w 7167058"/>
                      <a:gd name="connsiteY34" fmla="*/ 10266746 h 10266746"/>
                      <a:gd name="connsiteX35" fmla="*/ 6115889 w 7167058"/>
                      <a:gd name="connsiteY35" fmla="*/ 10266746 h 10266746"/>
                      <a:gd name="connsiteX36" fmla="*/ 5733646 w 7167058"/>
                      <a:gd name="connsiteY36" fmla="*/ 10266746 h 10266746"/>
                      <a:gd name="connsiteX37" fmla="*/ 5136392 w 7167058"/>
                      <a:gd name="connsiteY37" fmla="*/ 10266746 h 10266746"/>
                      <a:gd name="connsiteX38" fmla="*/ 4467466 w 7167058"/>
                      <a:gd name="connsiteY38" fmla="*/ 10266746 h 10266746"/>
                      <a:gd name="connsiteX39" fmla="*/ 3870211 w 7167058"/>
                      <a:gd name="connsiteY39" fmla="*/ 10266746 h 10266746"/>
                      <a:gd name="connsiteX40" fmla="*/ 3272956 w 7167058"/>
                      <a:gd name="connsiteY40" fmla="*/ 10266746 h 10266746"/>
                      <a:gd name="connsiteX41" fmla="*/ 2890713 w 7167058"/>
                      <a:gd name="connsiteY41" fmla="*/ 10266746 h 10266746"/>
                      <a:gd name="connsiteX42" fmla="*/ 2508470 w 7167058"/>
                      <a:gd name="connsiteY42" fmla="*/ 10266746 h 10266746"/>
                      <a:gd name="connsiteX43" fmla="*/ 1839545 w 7167058"/>
                      <a:gd name="connsiteY43" fmla="*/ 10266746 h 10266746"/>
                      <a:gd name="connsiteX44" fmla="*/ 1385631 w 7167058"/>
                      <a:gd name="connsiteY44" fmla="*/ 10266746 h 10266746"/>
                      <a:gd name="connsiteX45" fmla="*/ 645035 w 7167058"/>
                      <a:gd name="connsiteY45" fmla="*/ 10266746 h 10266746"/>
                      <a:gd name="connsiteX46" fmla="*/ 0 w 7167058"/>
                      <a:gd name="connsiteY46" fmla="*/ 10266746 h 10266746"/>
                      <a:gd name="connsiteX47" fmla="*/ 0 w 7167058"/>
                      <a:gd name="connsiteY47" fmla="*/ 9696371 h 10266746"/>
                      <a:gd name="connsiteX48" fmla="*/ 0 w 7167058"/>
                      <a:gd name="connsiteY48" fmla="*/ 9125996 h 10266746"/>
                      <a:gd name="connsiteX49" fmla="*/ 0 w 7167058"/>
                      <a:gd name="connsiteY49" fmla="*/ 8863624 h 10266746"/>
                      <a:gd name="connsiteX50" fmla="*/ 0 w 7167058"/>
                      <a:gd name="connsiteY50" fmla="*/ 8395917 h 10266746"/>
                      <a:gd name="connsiteX51" fmla="*/ 0 w 7167058"/>
                      <a:gd name="connsiteY51" fmla="*/ 7620207 h 10266746"/>
                      <a:gd name="connsiteX52" fmla="*/ 0 w 7167058"/>
                      <a:gd name="connsiteY52" fmla="*/ 7255167 h 10266746"/>
                      <a:gd name="connsiteX53" fmla="*/ 0 w 7167058"/>
                      <a:gd name="connsiteY53" fmla="*/ 6890127 h 10266746"/>
                      <a:gd name="connsiteX54" fmla="*/ 0 w 7167058"/>
                      <a:gd name="connsiteY54" fmla="*/ 6217085 h 10266746"/>
                      <a:gd name="connsiteX55" fmla="*/ 0 w 7167058"/>
                      <a:gd name="connsiteY55" fmla="*/ 5852045 h 10266746"/>
                      <a:gd name="connsiteX56" fmla="*/ 0 w 7167058"/>
                      <a:gd name="connsiteY56" fmla="*/ 5281670 h 10266746"/>
                      <a:gd name="connsiteX57" fmla="*/ 0 w 7167058"/>
                      <a:gd name="connsiteY57" fmla="*/ 4916631 h 10266746"/>
                      <a:gd name="connsiteX58" fmla="*/ 0 w 7167058"/>
                      <a:gd name="connsiteY58" fmla="*/ 4551591 h 10266746"/>
                      <a:gd name="connsiteX59" fmla="*/ 0 w 7167058"/>
                      <a:gd name="connsiteY59" fmla="*/ 3981216 h 10266746"/>
                      <a:gd name="connsiteX60" fmla="*/ 0 w 7167058"/>
                      <a:gd name="connsiteY60" fmla="*/ 3616176 h 10266746"/>
                      <a:gd name="connsiteX61" fmla="*/ 0 w 7167058"/>
                      <a:gd name="connsiteY61" fmla="*/ 2840466 h 10266746"/>
                      <a:gd name="connsiteX62" fmla="*/ 0 w 7167058"/>
                      <a:gd name="connsiteY62" fmla="*/ 2475427 h 10266746"/>
                      <a:gd name="connsiteX63" fmla="*/ 0 w 7167058"/>
                      <a:gd name="connsiteY63" fmla="*/ 1802384 h 10266746"/>
                      <a:gd name="connsiteX64" fmla="*/ 0 w 7167058"/>
                      <a:gd name="connsiteY64" fmla="*/ 1129342 h 10266746"/>
                      <a:gd name="connsiteX65" fmla="*/ 0 w 7167058"/>
                      <a:gd name="connsiteY65" fmla="*/ 0 h 1026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167058" h="10266746" extrusionOk="0">
                        <a:moveTo>
                          <a:pt x="0" y="0"/>
                        </a:moveTo>
                        <a:cubicBezTo>
                          <a:pt x="108394" y="-11582"/>
                          <a:pt x="235994" y="25815"/>
                          <a:pt x="453914" y="0"/>
                        </a:cubicBezTo>
                        <a:cubicBezTo>
                          <a:pt x="671834" y="-25815"/>
                          <a:pt x="857225" y="7100"/>
                          <a:pt x="1122839" y="0"/>
                        </a:cubicBezTo>
                        <a:cubicBezTo>
                          <a:pt x="1388453" y="-7100"/>
                          <a:pt x="1443952" y="373"/>
                          <a:pt x="1720094" y="0"/>
                        </a:cubicBezTo>
                        <a:cubicBezTo>
                          <a:pt x="1996237" y="-373"/>
                          <a:pt x="2116637" y="32780"/>
                          <a:pt x="2460690" y="0"/>
                        </a:cubicBezTo>
                        <a:cubicBezTo>
                          <a:pt x="2804743" y="-32780"/>
                          <a:pt x="2820721" y="42777"/>
                          <a:pt x="2986274" y="0"/>
                        </a:cubicBezTo>
                        <a:cubicBezTo>
                          <a:pt x="3151827" y="-42777"/>
                          <a:pt x="3180014" y="23361"/>
                          <a:pt x="3368517" y="0"/>
                        </a:cubicBezTo>
                        <a:cubicBezTo>
                          <a:pt x="3557020" y="-23361"/>
                          <a:pt x="3693694" y="6619"/>
                          <a:pt x="3894102" y="0"/>
                        </a:cubicBezTo>
                        <a:cubicBezTo>
                          <a:pt x="4094510" y="-6619"/>
                          <a:pt x="4417425" y="22270"/>
                          <a:pt x="4634698" y="0"/>
                        </a:cubicBezTo>
                        <a:cubicBezTo>
                          <a:pt x="4851971" y="-22270"/>
                          <a:pt x="4925121" y="44794"/>
                          <a:pt x="5016941" y="0"/>
                        </a:cubicBezTo>
                        <a:cubicBezTo>
                          <a:pt x="5108761" y="-44794"/>
                          <a:pt x="5267080" y="37324"/>
                          <a:pt x="5399184" y="0"/>
                        </a:cubicBezTo>
                        <a:cubicBezTo>
                          <a:pt x="5531288" y="-37324"/>
                          <a:pt x="5961479" y="18353"/>
                          <a:pt x="6139780" y="0"/>
                        </a:cubicBezTo>
                        <a:cubicBezTo>
                          <a:pt x="6318081" y="-18353"/>
                          <a:pt x="6912247" y="51033"/>
                          <a:pt x="7167058" y="0"/>
                        </a:cubicBezTo>
                        <a:cubicBezTo>
                          <a:pt x="7207386" y="138662"/>
                          <a:pt x="7147985" y="325959"/>
                          <a:pt x="7167058" y="467707"/>
                        </a:cubicBezTo>
                        <a:cubicBezTo>
                          <a:pt x="7186131" y="609455"/>
                          <a:pt x="7137555" y="662479"/>
                          <a:pt x="7167058" y="730080"/>
                        </a:cubicBezTo>
                        <a:cubicBezTo>
                          <a:pt x="7196561" y="797681"/>
                          <a:pt x="7125495" y="1165608"/>
                          <a:pt x="7167058" y="1300454"/>
                        </a:cubicBezTo>
                        <a:cubicBezTo>
                          <a:pt x="7208621" y="1435300"/>
                          <a:pt x="7138627" y="1588770"/>
                          <a:pt x="7167058" y="1768162"/>
                        </a:cubicBezTo>
                        <a:cubicBezTo>
                          <a:pt x="7195489" y="1947554"/>
                          <a:pt x="7144578" y="1931952"/>
                          <a:pt x="7167058" y="2030534"/>
                        </a:cubicBezTo>
                        <a:cubicBezTo>
                          <a:pt x="7189538" y="2129116"/>
                          <a:pt x="7137390" y="2330391"/>
                          <a:pt x="7167058" y="2498242"/>
                        </a:cubicBezTo>
                        <a:cubicBezTo>
                          <a:pt x="7196726" y="2666093"/>
                          <a:pt x="7091537" y="2961805"/>
                          <a:pt x="7167058" y="3273951"/>
                        </a:cubicBezTo>
                        <a:cubicBezTo>
                          <a:pt x="7242579" y="3586097"/>
                          <a:pt x="7152546" y="3558476"/>
                          <a:pt x="7167058" y="3638991"/>
                        </a:cubicBezTo>
                        <a:cubicBezTo>
                          <a:pt x="7181570" y="3719506"/>
                          <a:pt x="7130682" y="3900304"/>
                          <a:pt x="7167058" y="4004031"/>
                        </a:cubicBezTo>
                        <a:cubicBezTo>
                          <a:pt x="7203434" y="4107758"/>
                          <a:pt x="7127942" y="4220010"/>
                          <a:pt x="7167058" y="4369071"/>
                        </a:cubicBezTo>
                        <a:cubicBezTo>
                          <a:pt x="7206174" y="4518132"/>
                          <a:pt x="7105013" y="4701414"/>
                          <a:pt x="7167058" y="4939446"/>
                        </a:cubicBezTo>
                        <a:cubicBezTo>
                          <a:pt x="7229103" y="5177479"/>
                          <a:pt x="7146068" y="5221911"/>
                          <a:pt x="7167058" y="5304485"/>
                        </a:cubicBezTo>
                        <a:cubicBezTo>
                          <a:pt x="7188048" y="5387059"/>
                          <a:pt x="7147985" y="5642128"/>
                          <a:pt x="7167058" y="5772193"/>
                        </a:cubicBezTo>
                        <a:cubicBezTo>
                          <a:pt x="7186131" y="5902258"/>
                          <a:pt x="7137259" y="6141980"/>
                          <a:pt x="7167058" y="6239900"/>
                        </a:cubicBezTo>
                        <a:cubicBezTo>
                          <a:pt x="7196857" y="6337820"/>
                          <a:pt x="7105959" y="6573308"/>
                          <a:pt x="7167058" y="6810275"/>
                        </a:cubicBezTo>
                        <a:cubicBezTo>
                          <a:pt x="7228157" y="7047243"/>
                          <a:pt x="7166180" y="7082756"/>
                          <a:pt x="7167058" y="7175315"/>
                        </a:cubicBezTo>
                        <a:cubicBezTo>
                          <a:pt x="7167936" y="7267874"/>
                          <a:pt x="7164456" y="7635391"/>
                          <a:pt x="7167058" y="7951024"/>
                        </a:cubicBezTo>
                        <a:cubicBezTo>
                          <a:pt x="7169660" y="8266657"/>
                          <a:pt x="7162560" y="8125516"/>
                          <a:pt x="7167058" y="8213397"/>
                        </a:cubicBezTo>
                        <a:cubicBezTo>
                          <a:pt x="7171556" y="8301278"/>
                          <a:pt x="7128489" y="8544968"/>
                          <a:pt x="7167058" y="8681104"/>
                        </a:cubicBezTo>
                        <a:cubicBezTo>
                          <a:pt x="7205627" y="8817240"/>
                          <a:pt x="7158836" y="9163962"/>
                          <a:pt x="7167058" y="9456814"/>
                        </a:cubicBezTo>
                        <a:cubicBezTo>
                          <a:pt x="7175280" y="9749666"/>
                          <a:pt x="7139106" y="9977557"/>
                          <a:pt x="7167058" y="10266746"/>
                        </a:cubicBezTo>
                        <a:cubicBezTo>
                          <a:pt x="6999902" y="10345346"/>
                          <a:pt x="6633837" y="10262587"/>
                          <a:pt x="6498133" y="10266746"/>
                        </a:cubicBezTo>
                        <a:cubicBezTo>
                          <a:pt x="6362429" y="10270905"/>
                          <a:pt x="6242591" y="10249362"/>
                          <a:pt x="6115889" y="10266746"/>
                        </a:cubicBezTo>
                        <a:cubicBezTo>
                          <a:pt x="5989187" y="10284130"/>
                          <a:pt x="5858914" y="10265532"/>
                          <a:pt x="5733646" y="10266746"/>
                        </a:cubicBezTo>
                        <a:cubicBezTo>
                          <a:pt x="5608378" y="10267960"/>
                          <a:pt x="5261655" y="10245473"/>
                          <a:pt x="5136392" y="10266746"/>
                        </a:cubicBezTo>
                        <a:cubicBezTo>
                          <a:pt x="5011129" y="10288019"/>
                          <a:pt x="4606121" y="10229935"/>
                          <a:pt x="4467466" y="10266746"/>
                        </a:cubicBezTo>
                        <a:cubicBezTo>
                          <a:pt x="4328811" y="10303557"/>
                          <a:pt x="4028948" y="10225669"/>
                          <a:pt x="3870211" y="10266746"/>
                        </a:cubicBezTo>
                        <a:cubicBezTo>
                          <a:pt x="3711474" y="10307823"/>
                          <a:pt x="3519864" y="10215419"/>
                          <a:pt x="3272956" y="10266746"/>
                        </a:cubicBezTo>
                        <a:cubicBezTo>
                          <a:pt x="3026049" y="10318073"/>
                          <a:pt x="2972347" y="10253766"/>
                          <a:pt x="2890713" y="10266746"/>
                        </a:cubicBezTo>
                        <a:cubicBezTo>
                          <a:pt x="2809079" y="10279726"/>
                          <a:pt x="2677335" y="10249111"/>
                          <a:pt x="2508470" y="10266746"/>
                        </a:cubicBezTo>
                        <a:cubicBezTo>
                          <a:pt x="2339605" y="10284381"/>
                          <a:pt x="2068006" y="10233028"/>
                          <a:pt x="1839545" y="10266746"/>
                        </a:cubicBezTo>
                        <a:cubicBezTo>
                          <a:pt x="1611085" y="10300464"/>
                          <a:pt x="1509199" y="10231023"/>
                          <a:pt x="1385631" y="10266746"/>
                        </a:cubicBezTo>
                        <a:cubicBezTo>
                          <a:pt x="1262063" y="10302469"/>
                          <a:pt x="881129" y="10258303"/>
                          <a:pt x="645035" y="10266746"/>
                        </a:cubicBezTo>
                        <a:cubicBezTo>
                          <a:pt x="408941" y="10275189"/>
                          <a:pt x="265571" y="10221612"/>
                          <a:pt x="0" y="10266746"/>
                        </a:cubicBezTo>
                        <a:cubicBezTo>
                          <a:pt x="-67612" y="9984927"/>
                          <a:pt x="58803" y="9872161"/>
                          <a:pt x="0" y="9696371"/>
                        </a:cubicBezTo>
                        <a:cubicBezTo>
                          <a:pt x="-58803" y="9520582"/>
                          <a:pt x="65291" y="9338154"/>
                          <a:pt x="0" y="9125996"/>
                        </a:cubicBezTo>
                        <a:cubicBezTo>
                          <a:pt x="-65291" y="8913838"/>
                          <a:pt x="21056" y="8940868"/>
                          <a:pt x="0" y="8863624"/>
                        </a:cubicBezTo>
                        <a:cubicBezTo>
                          <a:pt x="-21056" y="8786380"/>
                          <a:pt x="2338" y="8532049"/>
                          <a:pt x="0" y="8395917"/>
                        </a:cubicBezTo>
                        <a:cubicBezTo>
                          <a:pt x="-2338" y="8259785"/>
                          <a:pt x="57492" y="7979188"/>
                          <a:pt x="0" y="7620207"/>
                        </a:cubicBezTo>
                        <a:cubicBezTo>
                          <a:pt x="-57492" y="7261226"/>
                          <a:pt x="6921" y="7395017"/>
                          <a:pt x="0" y="7255167"/>
                        </a:cubicBezTo>
                        <a:cubicBezTo>
                          <a:pt x="-6921" y="7115317"/>
                          <a:pt x="33268" y="7052013"/>
                          <a:pt x="0" y="6890127"/>
                        </a:cubicBezTo>
                        <a:cubicBezTo>
                          <a:pt x="-33268" y="6728241"/>
                          <a:pt x="66732" y="6383655"/>
                          <a:pt x="0" y="6217085"/>
                        </a:cubicBezTo>
                        <a:cubicBezTo>
                          <a:pt x="-66732" y="6050515"/>
                          <a:pt x="36703" y="6013739"/>
                          <a:pt x="0" y="5852045"/>
                        </a:cubicBezTo>
                        <a:cubicBezTo>
                          <a:pt x="-36703" y="5690351"/>
                          <a:pt x="10229" y="5418578"/>
                          <a:pt x="0" y="5281670"/>
                        </a:cubicBezTo>
                        <a:cubicBezTo>
                          <a:pt x="-10229" y="5144763"/>
                          <a:pt x="43320" y="5015021"/>
                          <a:pt x="0" y="4916631"/>
                        </a:cubicBezTo>
                        <a:cubicBezTo>
                          <a:pt x="-43320" y="4818241"/>
                          <a:pt x="23112" y="4700596"/>
                          <a:pt x="0" y="4551591"/>
                        </a:cubicBezTo>
                        <a:cubicBezTo>
                          <a:pt x="-23112" y="4402586"/>
                          <a:pt x="12813" y="4206495"/>
                          <a:pt x="0" y="3981216"/>
                        </a:cubicBezTo>
                        <a:cubicBezTo>
                          <a:pt x="-12813" y="3755938"/>
                          <a:pt x="14226" y="3774137"/>
                          <a:pt x="0" y="3616176"/>
                        </a:cubicBezTo>
                        <a:cubicBezTo>
                          <a:pt x="-14226" y="3458215"/>
                          <a:pt x="84831" y="3177197"/>
                          <a:pt x="0" y="2840466"/>
                        </a:cubicBezTo>
                        <a:cubicBezTo>
                          <a:pt x="-84831" y="2503735"/>
                          <a:pt x="20888" y="2587501"/>
                          <a:pt x="0" y="2475427"/>
                        </a:cubicBezTo>
                        <a:cubicBezTo>
                          <a:pt x="-20888" y="2363353"/>
                          <a:pt x="59999" y="2028331"/>
                          <a:pt x="0" y="1802384"/>
                        </a:cubicBezTo>
                        <a:cubicBezTo>
                          <a:pt x="-59999" y="1576437"/>
                          <a:pt x="20084" y="1314186"/>
                          <a:pt x="0" y="1129342"/>
                        </a:cubicBezTo>
                        <a:cubicBezTo>
                          <a:pt x="-20084" y="944498"/>
                          <a:pt x="119600" y="45113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47"/>
          </a:p>
        </p:txBody>
      </p:sp>
      <p:grpSp>
        <p:nvGrpSpPr>
          <p:cNvPr id="6" name="グループ化 5">
            <a:extLst>
              <a:ext uri="{FF2B5EF4-FFF2-40B4-BE49-F238E27FC236}">
                <a16:creationId xmlns:a16="http://schemas.microsoft.com/office/drawing/2014/main" id="{72A5E2BA-7A5A-42FA-B0D6-AAD923602C27}"/>
              </a:ext>
            </a:extLst>
          </p:cNvPr>
          <p:cNvGrpSpPr/>
          <p:nvPr/>
        </p:nvGrpSpPr>
        <p:grpSpPr>
          <a:xfrm>
            <a:off x="4597398" y="109538"/>
            <a:ext cx="2846361" cy="272878"/>
            <a:chOff x="4509121" y="534318"/>
            <a:chExt cx="2682024" cy="298548"/>
          </a:xfrm>
        </p:grpSpPr>
        <p:sp>
          <p:nvSpPr>
            <p:cNvPr id="7" name="テキスト ボックス 6">
              <a:extLst>
                <a:ext uri="{FF2B5EF4-FFF2-40B4-BE49-F238E27FC236}">
                  <a16:creationId xmlns:a16="http://schemas.microsoft.com/office/drawing/2014/main" id="{962788A8-A9B3-4F32-97AC-FC54F6BD5844}"/>
                </a:ext>
              </a:extLst>
            </p:cNvPr>
            <p:cNvSpPr txBox="1"/>
            <p:nvPr/>
          </p:nvSpPr>
          <p:spPr>
            <a:xfrm>
              <a:off x="4509121" y="534318"/>
              <a:ext cx="2343698" cy="254936"/>
            </a:xfrm>
            <a:prstGeom prst="rect">
              <a:avLst/>
            </a:prstGeom>
            <a:noFill/>
            <a:ln w="3175">
              <a:solidFill>
                <a:schemeClr val="tx1"/>
              </a:solidFill>
            </a:ln>
          </p:spPr>
          <p:txBody>
            <a:bodyPr wrap="square" rtlCol="0">
              <a:spAutoFit/>
            </a:bodyPr>
            <a:lstStyle/>
            <a:p>
              <a:pPr algn="ctr"/>
              <a:endParaRPr lang="ja-JP" altLang="en-US" sz="914"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A78CD30A-E41D-4C40-B9F7-C4C07DBD74BA}"/>
                </a:ext>
              </a:extLst>
            </p:cNvPr>
            <p:cNvSpPr txBox="1"/>
            <p:nvPr/>
          </p:nvSpPr>
          <p:spPr>
            <a:xfrm>
              <a:off x="4618293" y="563483"/>
              <a:ext cx="2572852" cy="269383"/>
            </a:xfrm>
            <a:prstGeom prst="rect">
              <a:avLst/>
            </a:prstGeom>
            <a:noFill/>
            <a:ln>
              <a:noFill/>
            </a:ln>
          </p:spPr>
          <p:txBody>
            <a:bodyPr wrap="square" rtlCol="0">
              <a:spAutoFit/>
            </a:bodyPr>
            <a:lstStyle/>
            <a:p>
              <a:r>
                <a:rPr lang="ja-JP" altLang="en-US" sz="1000" dirty="0">
                  <a:latin typeface="HG丸ｺﾞｼｯｸM-PRO" panose="020F0600000000000000" pitchFamily="50" charset="-128"/>
                  <a:ea typeface="HG丸ｺﾞｼｯｸM-PRO" panose="020F0600000000000000" pitchFamily="50" charset="-128"/>
                </a:rPr>
                <a:t>栄養だより 令和４年</a:t>
              </a:r>
              <a:r>
                <a:rPr lang="en-US" altLang="ja-JP" sz="1000" dirty="0">
                  <a:latin typeface="HG丸ｺﾞｼｯｸM-PRO" panose="020F0600000000000000" pitchFamily="50" charset="-128"/>
                  <a:ea typeface="HG丸ｺﾞｼｯｸM-PRO" panose="020F0600000000000000" pitchFamily="50" charset="-128"/>
                </a:rPr>
                <a:t>10</a:t>
              </a:r>
              <a:r>
                <a:rPr lang="ja-JP" altLang="en-US" sz="1000" dirty="0">
                  <a:latin typeface="HG丸ｺﾞｼｯｸM-PRO" panose="020F0600000000000000" pitchFamily="50" charset="-128"/>
                  <a:ea typeface="HG丸ｺﾞｼｯｸM-PRO" panose="020F0600000000000000" pitchFamily="50" charset="-128"/>
                </a:rPr>
                <a:t>月号</a:t>
              </a:r>
              <a:r>
                <a:rPr lang="en-US" altLang="ja-JP" sz="1000" dirty="0">
                  <a:latin typeface="HG丸ｺﾞｼｯｸM-PRO" panose="020F0600000000000000" pitchFamily="50" charset="-128"/>
                  <a:ea typeface="HG丸ｺﾞｼｯｸM-PRO" panose="020F0600000000000000" pitchFamily="50" charset="-128"/>
                </a:rPr>
                <a:t>【vol.28】</a:t>
              </a:r>
              <a:endParaRPr lang="ja-JP" altLang="en-US" sz="1000" dirty="0">
                <a:latin typeface="HG丸ｺﾞｼｯｸM-PRO" panose="020F0600000000000000" pitchFamily="50" charset="-128"/>
                <a:ea typeface="HG丸ｺﾞｼｯｸM-PRO" panose="020F0600000000000000" pitchFamily="50" charset="-128"/>
              </a:endParaRPr>
            </a:p>
          </p:txBody>
        </p:sp>
      </p:grpSp>
      <p:sp>
        <p:nvSpPr>
          <p:cNvPr id="14" name="テキスト ボックス 14">
            <a:extLst>
              <a:ext uri="{FF2B5EF4-FFF2-40B4-BE49-F238E27FC236}">
                <a16:creationId xmlns:a16="http://schemas.microsoft.com/office/drawing/2014/main" id="{26686C4E-672C-4CFD-A89A-09E316D31697}"/>
              </a:ext>
            </a:extLst>
          </p:cNvPr>
          <p:cNvSpPr txBox="1"/>
          <p:nvPr/>
        </p:nvSpPr>
        <p:spPr>
          <a:xfrm>
            <a:off x="5492737" y="10044064"/>
            <a:ext cx="1896939" cy="2467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00" dirty="0">
                <a:latin typeface="HGPｺﾞｼｯｸE" panose="020B0900000000000000" pitchFamily="50" charset="-128"/>
                <a:ea typeface="HGPｺﾞｼｯｸE" panose="020B0900000000000000" pitchFamily="50" charset="-128"/>
              </a:rPr>
              <a:t>盛岡市保健所　健康増進課</a:t>
            </a:r>
          </a:p>
        </p:txBody>
      </p:sp>
      <p:sp>
        <p:nvSpPr>
          <p:cNvPr id="25" name="スクロール: 横 24">
            <a:extLst>
              <a:ext uri="{FF2B5EF4-FFF2-40B4-BE49-F238E27FC236}">
                <a16:creationId xmlns:a16="http://schemas.microsoft.com/office/drawing/2014/main" id="{898E2C8D-29C3-8B47-72F3-B92DC0EB9E47}"/>
              </a:ext>
            </a:extLst>
          </p:cNvPr>
          <p:cNvSpPr/>
          <p:nvPr/>
        </p:nvSpPr>
        <p:spPr>
          <a:xfrm>
            <a:off x="200508" y="399710"/>
            <a:ext cx="6816441" cy="1623650"/>
          </a:xfrm>
          <a:prstGeom prst="horizontalScroll">
            <a:avLst/>
          </a:prstGeom>
          <a:pattFill prst="divot">
            <a:fgClr>
              <a:schemeClr val="accent4">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52A48A5-0A26-2C7F-5F1E-1430906DF4B1}"/>
              </a:ext>
            </a:extLst>
          </p:cNvPr>
          <p:cNvSpPr txBox="1"/>
          <p:nvPr/>
        </p:nvSpPr>
        <p:spPr>
          <a:xfrm>
            <a:off x="798302" y="597275"/>
            <a:ext cx="5937504" cy="584775"/>
          </a:xfrm>
          <a:prstGeom prst="rect">
            <a:avLst/>
          </a:prstGeom>
          <a:noFill/>
        </p:spPr>
        <p:txBody>
          <a:bodyPr wrap="square" rtlCol="0">
            <a:spAutoFit/>
          </a:bodyPr>
          <a:lstStyle/>
          <a:p>
            <a:pPr algn="ctr"/>
            <a:r>
              <a:rPr kumimoji="1" lang="ja-JP" altLang="en-US" sz="3200" dirty="0">
                <a:solidFill>
                  <a:srgbClr val="FF0000"/>
                </a:solidFill>
                <a:latin typeface="HG創英角ﾎﾟｯﾌﾟ体" panose="040B0A09000000000000" pitchFamily="49" charset="-128"/>
                <a:ea typeface="HG創英角ﾎﾟｯﾌﾟ体" panose="040B0A09000000000000" pitchFamily="49" charset="-128"/>
              </a:rPr>
              <a:t>★盛岡ブランド食材★</a:t>
            </a:r>
          </a:p>
        </p:txBody>
      </p:sp>
      <p:sp>
        <p:nvSpPr>
          <p:cNvPr id="28" name="テキスト ボックス 27">
            <a:extLst>
              <a:ext uri="{FF2B5EF4-FFF2-40B4-BE49-F238E27FC236}">
                <a16:creationId xmlns:a16="http://schemas.microsoft.com/office/drawing/2014/main" id="{1C153E61-C931-44A2-24E3-1F5DE645C930}"/>
              </a:ext>
            </a:extLst>
          </p:cNvPr>
          <p:cNvSpPr txBox="1"/>
          <p:nvPr/>
        </p:nvSpPr>
        <p:spPr>
          <a:xfrm>
            <a:off x="1121199" y="2418813"/>
            <a:ext cx="1739705" cy="338554"/>
          </a:xfrm>
          <a:prstGeom prst="rect">
            <a:avLst/>
          </a:prstGeom>
          <a:noFill/>
        </p:spPr>
        <p:txBody>
          <a:bodyPr wrap="square" rtlCol="0">
            <a:spAutoFit/>
          </a:bodyPr>
          <a:lstStyle/>
          <a:p>
            <a:r>
              <a:rPr kumimoji="1" lang="ja-JP" altLang="en-US" sz="1600" b="1" dirty="0">
                <a:solidFill>
                  <a:schemeClr val="bg1"/>
                </a:solidFill>
                <a:latin typeface="HG丸ｺﾞｼｯｸM-PRO" panose="020F0600000000000000" pitchFamily="50" charset="-128"/>
                <a:ea typeface="HG丸ｺﾞｼｯｸM-PRO" panose="020F0600000000000000" pitchFamily="50" charset="-128"/>
              </a:rPr>
              <a:t>★盛岡りんご★</a:t>
            </a:r>
          </a:p>
        </p:txBody>
      </p:sp>
      <p:pic>
        <p:nvPicPr>
          <p:cNvPr id="31" name="図 30">
            <a:extLst>
              <a:ext uri="{FF2B5EF4-FFF2-40B4-BE49-F238E27FC236}">
                <a16:creationId xmlns:a16="http://schemas.microsoft.com/office/drawing/2014/main" id="{C4B6BE32-0712-C3EA-4C38-43AF5932666C}"/>
              </a:ext>
            </a:extLst>
          </p:cNvPr>
          <p:cNvPicPr>
            <a:picLocks noChangeAspect="1"/>
          </p:cNvPicPr>
          <p:nvPr/>
        </p:nvPicPr>
        <p:blipFill>
          <a:blip r:embed="rId2"/>
          <a:stretch>
            <a:fillRect/>
          </a:stretch>
        </p:blipFill>
        <p:spPr>
          <a:xfrm>
            <a:off x="5015886" y="6006824"/>
            <a:ext cx="1974306" cy="1475627"/>
          </a:xfrm>
          <a:prstGeom prst="rect">
            <a:avLst/>
          </a:prstGeom>
        </p:spPr>
      </p:pic>
      <p:pic>
        <p:nvPicPr>
          <p:cNvPr id="32" name="図 31">
            <a:extLst>
              <a:ext uri="{FF2B5EF4-FFF2-40B4-BE49-F238E27FC236}">
                <a16:creationId xmlns:a16="http://schemas.microsoft.com/office/drawing/2014/main" id="{940E02D3-9601-EE1D-5C8E-36F5FD69C67B}"/>
              </a:ext>
            </a:extLst>
          </p:cNvPr>
          <p:cNvPicPr>
            <a:picLocks noChangeAspect="1"/>
          </p:cNvPicPr>
          <p:nvPr/>
        </p:nvPicPr>
        <p:blipFill>
          <a:blip r:embed="rId3"/>
          <a:stretch>
            <a:fillRect/>
          </a:stretch>
        </p:blipFill>
        <p:spPr>
          <a:xfrm>
            <a:off x="153522" y="4844173"/>
            <a:ext cx="1974306" cy="1261791"/>
          </a:xfrm>
          <a:prstGeom prst="rect">
            <a:avLst/>
          </a:prstGeom>
          <a:effectLst>
            <a:softEdge rad="12700"/>
          </a:effectLst>
        </p:spPr>
      </p:pic>
      <p:pic>
        <p:nvPicPr>
          <p:cNvPr id="33" name="図 32">
            <a:extLst>
              <a:ext uri="{FF2B5EF4-FFF2-40B4-BE49-F238E27FC236}">
                <a16:creationId xmlns:a16="http://schemas.microsoft.com/office/drawing/2014/main" id="{91C8DD59-A8B1-AC4A-8ED5-3BA8937208E5}"/>
              </a:ext>
            </a:extLst>
          </p:cNvPr>
          <p:cNvPicPr>
            <a:picLocks noChangeAspect="1"/>
          </p:cNvPicPr>
          <p:nvPr/>
        </p:nvPicPr>
        <p:blipFill>
          <a:blip r:embed="rId4"/>
          <a:stretch>
            <a:fillRect/>
          </a:stretch>
        </p:blipFill>
        <p:spPr>
          <a:xfrm>
            <a:off x="106779" y="7435861"/>
            <a:ext cx="2074032" cy="1379703"/>
          </a:xfrm>
          <a:prstGeom prst="rect">
            <a:avLst/>
          </a:prstGeom>
        </p:spPr>
      </p:pic>
      <p:pic>
        <p:nvPicPr>
          <p:cNvPr id="34" name="図 33">
            <a:extLst>
              <a:ext uri="{FF2B5EF4-FFF2-40B4-BE49-F238E27FC236}">
                <a16:creationId xmlns:a16="http://schemas.microsoft.com/office/drawing/2014/main" id="{0D8A99ED-A2D8-EB98-9AE7-9DD2549F62D6}"/>
              </a:ext>
            </a:extLst>
          </p:cNvPr>
          <p:cNvPicPr>
            <a:picLocks noChangeAspect="1"/>
          </p:cNvPicPr>
          <p:nvPr/>
        </p:nvPicPr>
        <p:blipFill>
          <a:blip r:embed="rId5"/>
          <a:stretch>
            <a:fillRect/>
          </a:stretch>
        </p:blipFill>
        <p:spPr>
          <a:xfrm>
            <a:off x="5083591" y="8654025"/>
            <a:ext cx="2074031" cy="1411138"/>
          </a:xfrm>
          <a:prstGeom prst="rect">
            <a:avLst/>
          </a:prstGeom>
        </p:spPr>
      </p:pic>
      <p:sp>
        <p:nvSpPr>
          <p:cNvPr id="35" name="テキスト ボックス 34">
            <a:extLst>
              <a:ext uri="{FF2B5EF4-FFF2-40B4-BE49-F238E27FC236}">
                <a16:creationId xmlns:a16="http://schemas.microsoft.com/office/drawing/2014/main" id="{F7098813-BAFC-298B-2C7A-C7639A14186E}"/>
              </a:ext>
            </a:extLst>
          </p:cNvPr>
          <p:cNvSpPr txBox="1"/>
          <p:nvPr/>
        </p:nvSpPr>
        <p:spPr>
          <a:xfrm>
            <a:off x="4338205" y="2371305"/>
            <a:ext cx="2474358" cy="338554"/>
          </a:xfrm>
          <a:prstGeom prst="rect">
            <a:avLst/>
          </a:prstGeom>
          <a:noFill/>
        </p:spPr>
        <p:txBody>
          <a:bodyPr wrap="square" rtlCol="0">
            <a:spAutoFit/>
          </a:bodyPr>
          <a:lstStyle/>
          <a:p>
            <a:r>
              <a:rPr kumimoji="1" lang="ja-JP" altLang="en-US" sz="1600" dirty="0">
                <a:solidFill>
                  <a:schemeClr val="bg1"/>
                </a:solidFill>
                <a:latin typeface="HG創英角ﾎﾟｯﾌﾟ体" panose="040B0A09000000000000" pitchFamily="49" charset="-128"/>
                <a:ea typeface="HG創英角ﾎﾟｯﾌﾟ体" panose="040B0A09000000000000" pitchFamily="49" charset="-128"/>
              </a:rPr>
              <a:t>★もりおか短角牛★</a:t>
            </a:r>
          </a:p>
        </p:txBody>
      </p:sp>
      <p:sp>
        <p:nvSpPr>
          <p:cNvPr id="38" name="テキスト ボックス 37">
            <a:extLst>
              <a:ext uri="{FF2B5EF4-FFF2-40B4-BE49-F238E27FC236}">
                <a16:creationId xmlns:a16="http://schemas.microsoft.com/office/drawing/2014/main" id="{DE232918-21E5-B387-12B6-01A0A75EA8D0}"/>
              </a:ext>
            </a:extLst>
          </p:cNvPr>
          <p:cNvSpPr txBox="1"/>
          <p:nvPr/>
        </p:nvSpPr>
        <p:spPr>
          <a:xfrm>
            <a:off x="4430007" y="5136515"/>
            <a:ext cx="1872805" cy="338554"/>
          </a:xfrm>
          <a:prstGeom prst="rect">
            <a:avLst/>
          </a:prstGeom>
          <a:noFill/>
        </p:spPr>
        <p:txBody>
          <a:bodyPr wrap="square" rtlCol="0">
            <a:spAutoFit/>
          </a:bodyPr>
          <a:lstStyle/>
          <a:p>
            <a:r>
              <a:rPr kumimoji="1" lang="ja-JP" altLang="en-US" sz="1600" dirty="0">
                <a:solidFill>
                  <a:schemeClr val="bg1"/>
                </a:solidFill>
                <a:latin typeface="HG創英角ﾎﾟｯﾌﾟ体" panose="040B0A09000000000000" pitchFamily="49" charset="-128"/>
                <a:ea typeface="HG創英角ﾎﾟｯﾌﾟ体" panose="040B0A09000000000000" pitchFamily="49" charset="-128"/>
              </a:rPr>
              <a:t>★行者にんにく★</a:t>
            </a:r>
          </a:p>
        </p:txBody>
      </p:sp>
      <p:sp>
        <p:nvSpPr>
          <p:cNvPr id="39" name="テキスト ボックス 38">
            <a:extLst>
              <a:ext uri="{FF2B5EF4-FFF2-40B4-BE49-F238E27FC236}">
                <a16:creationId xmlns:a16="http://schemas.microsoft.com/office/drawing/2014/main" id="{3FA5AFD3-24FF-71C2-7761-2F517247DB59}"/>
              </a:ext>
            </a:extLst>
          </p:cNvPr>
          <p:cNvSpPr txBox="1"/>
          <p:nvPr/>
        </p:nvSpPr>
        <p:spPr>
          <a:xfrm>
            <a:off x="2644117" y="1885358"/>
            <a:ext cx="1872805" cy="338554"/>
          </a:xfrm>
          <a:prstGeom prst="rect">
            <a:avLst/>
          </a:prstGeom>
          <a:solidFill>
            <a:schemeClr val="accent4">
              <a:lumMod val="40000"/>
              <a:lumOff val="60000"/>
            </a:schemeClr>
          </a:solidFill>
          <a:ln>
            <a:solidFill>
              <a:srgbClr val="FF0000"/>
            </a:solidFill>
          </a:ln>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★盛岡りんご★</a:t>
            </a:r>
          </a:p>
        </p:txBody>
      </p:sp>
      <p:sp>
        <p:nvSpPr>
          <p:cNvPr id="40" name="テキスト ボックス 39">
            <a:extLst>
              <a:ext uri="{FF2B5EF4-FFF2-40B4-BE49-F238E27FC236}">
                <a16:creationId xmlns:a16="http://schemas.microsoft.com/office/drawing/2014/main" id="{BB508A2B-2BFE-CC6B-4A69-50CEDB6D5CF2}"/>
              </a:ext>
            </a:extLst>
          </p:cNvPr>
          <p:cNvSpPr txBox="1"/>
          <p:nvPr/>
        </p:nvSpPr>
        <p:spPr>
          <a:xfrm>
            <a:off x="4638982" y="7900426"/>
            <a:ext cx="1872805" cy="338554"/>
          </a:xfrm>
          <a:prstGeom prst="rect">
            <a:avLst/>
          </a:prstGeom>
          <a:noFill/>
        </p:spPr>
        <p:txBody>
          <a:bodyPr wrap="square" rtlCol="0">
            <a:spAutoFit/>
          </a:bodyPr>
          <a:lstStyle/>
          <a:p>
            <a:r>
              <a:rPr kumimoji="1" lang="ja-JP" altLang="en-US" sz="1600" dirty="0">
                <a:solidFill>
                  <a:schemeClr val="bg1"/>
                </a:solidFill>
                <a:latin typeface="HG創英角ﾎﾟｯﾌﾟ体" panose="040B0A09000000000000" pitchFamily="49" charset="-128"/>
                <a:ea typeface="HG創英角ﾎﾟｯﾌﾟ体" panose="040B0A09000000000000" pitchFamily="49" charset="-128"/>
              </a:rPr>
              <a:t>★アロニア★</a:t>
            </a:r>
          </a:p>
        </p:txBody>
      </p:sp>
      <p:sp>
        <p:nvSpPr>
          <p:cNvPr id="2" name="テキスト ボックス 1">
            <a:extLst>
              <a:ext uri="{FF2B5EF4-FFF2-40B4-BE49-F238E27FC236}">
                <a16:creationId xmlns:a16="http://schemas.microsoft.com/office/drawing/2014/main" id="{0DCBCBB6-BD98-BD02-B53B-5C4BB09FF0F8}"/>
              </a:ext>
            </a:extLst>
          </p:cNvPr>
          <p:cNvSpPr txBox="1"/>
          <p:nvPr/>
        </p:nvSpPr>
        <p:spPr>
          <a:xfrm>
            <a:off x="1627293" y="1140054"/>
            <a:ext cx="5362899" cy="646331"/>
          </a:xfrm>
          <a:prstGeom prst="rect">
            <a:avLst/>
          </a:prstGeom>
          <a:noFill/>
        </p:spPr>
        <p:txBody>
          <a:bodyPr wrap="square" rtlCol="0">
            <a:spAutoFit/>
          </a:bodyPr>
          <a:lstStyle/>
          <a:p>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実りの秋がやってきました！盛岡には、魅力ある特産品として盛岡ブランドの認証を受けている食材があります。どれも美味しいものばかりです！ぜひお好みの料理に使って、味わいましょう！</a:t>
            </a:r>
          </a:p>
        </p:txBody>
      </p:sp>
      <p:sp>
        <p:nvSpPr>
          <p:cNvPr id="5" name="テキスト ボックス 4">
            <a:extLst>
              <a:ext uri="{FF2B5EF4-FFF2-40B4-BE49-F238E27FC236}">
                <a16:creationId xmlns:a16="http://schemas.microsoft.com/office/drawing/2014/main" id="{D6DA17E1-467F-BEB3-3AA6-EEE61C5B826F}"/>
              </a:ext>
            </a:extLst>
          </p:cNvPr>
          <p:cNvSpPr txBox="1"/>
          <p:nvPr/>
        </p:nvSpPr>
        <p:spPr>
          <a:xfrm>
            <a:off x="5513236" y="2848262"/>
            <a:ext cx="1445493" cy="1384995"/>
          </a:xfrm>
          <a:prstGeom prst="rect">
            <a:avLst/>
          </a:prstGeom>
          <a:noFill/>
        </p:spPr>
        <p:txBody>
          <a:bodyPr wrap="square" rtlCol="0">
            <a:spAutoFit/>
          </a:bodyPr>
          <a:lstStyle/>
          <a:p>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盛岡りんごは、</a:t>
            </a:r>
            <a:endParaRPr kumimoji="1"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盛岡の</a:t>
            </a:r>
            <a:r>
              <a:rPr kumimoji="1" lang="en-US" altLang="ja-JP" sz="1200" dirty="0">
                <a:solidFill>
                  <a:schemeClr val="bg1"/>
                </a:solidFill>
                <a:latin typeface="HG丸ｺﾞｼｯｸM-PRO" panose="020F0600000000000000" pitchFamily="50" charset="-128"/>
                <a:ea typeface="HG丸ｺﾞｼｯｸM-PRO" panose="020F0600000000000000" pitchFamily="50" charset="-128"/>
              </a:rPr>
              <a:t>1</a:t>
            </a:r>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日の</a:t>
            </a:r>
            <a:endParaRPr kumimoji="1"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寒暖の差が大き</a:t>
            </a:r>
            <a:endParaRPr kumimoji="1"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いことで、</a:t>
            </a:r>
            <a:endParaRPr kumimoji="1"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ひと際おいしい</a:t>
            </a:r>
            <a:endParaRPr kumimoji="1"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甘いりんごです。</a:t>
            </a:r>
            <a:endParaRPr kumimoji="1" lang="en-US" altLang="ja-JP" sz="1200" dirty="0">
              <a:solidFill>
                <a:schemeClr val="bg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DCD1F1DC-E7AB-EB6E-371B-927C7AC1A9F1}"/>
              </a:ext>
            </a:extLst>
          </p:cNvPr>
          <p:cNvSpPr txBox="1"/>
          <p:nvPr/>
        </p:nvSpPr>
        <p:spPr>
          <a:xfrm>
            <a:off x="2143044" y="2242383"/>
            <a:ext cx="4815685" cy="1015663"/>
          </a:xfrm>
          <a:prstGeom prst="rect">
            <a:avLst/>
          </a:prstGeom>
          <a:noFill/>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盛岡は本州で先駆けてりんご栽培を始めた”りんご先進地”。りんごの消費量も全国でトップクラスです。おいしさの秘密は、何と言っても「糖度が高いこと」。盛岡は一日の寒暖差が大きいので、ぐっと気温が下がる収穫時期に一気に甘みを蓄え、樹で完熟させてから収穫します。</a:t>
            </a:r>
          </a:p>
        </p:txBody>
      </p:sp>
      <p:sp>
        <p:nvSpPr>
          <p:cNvPr id="19" name="テキスト ボックス 18">
            <a:extLst>
              <a:ext uri="{FF2B5EF4-FFF2-40B4-BE49-F238E27FC236}">
                <a16:creationId xmlns:a16="http://schemas.microsoft.com/office/drawing/2014/main" id="{96BAFE9C-F104-5ED8-8610-9DD1C816FFD1}"/>
              </a:ext>
            </a:extLst>
          </p:cNvPr>
          <p:cNvSpPr txBox="1"/>
          <p:nvPr/>
        </p:nvSpPr>
        <p:spPr>
          <a:xfrm>
            <a:off x="2529073" y="3376815"/>
            <a:ext cx="2206254" cy="338554"/>
          </a:xfrm>
          <a:prstGeom prst="rect">
            <a:avLst/>
          </a:prstGeom>
          <a:solidFill>
            <a:schemeClr val="accent4">
              <a:lumMod val="40000"/>
              <a:lumOff val="60000"/>
            </a:schemeClr>
          </a:solidFill>
          <a:ln>
            <a:solidFill>
              <a:srgbClr val="FF0000"/>
            </a:solidFill>
          </a:ln>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★もりおか短角牛★</a:t>
            </a:r>
          </a:p>
        </p:txBody>
      </p:sp>
      <p:sp>
        <p:nvSpPr>
          <p:cNvPr id="20" name="テキスト ボックス 19">
            <a:extLst>
              <a:ext uri="{FF2B5EF4-FFF2-40B4-BE49-F238E27FC236}">
                <a16:creationId xmlns:a16="http://schemas.microsoft.com/office/drawing/2014/main" id="{37F2C778-786A-6DDD-A4FE-E05778806430}"/>
              </a:ext>
            </a:extLst>
          </p:cNvPr>
          <p:cNvSpPr txBox="1"/>
          <p:nvPr/>
        </p:nvSpPr>
        <p:spPr>
          <a:xfrm>
            <a:off x="261670" y="3725425"/>
            <a:ext cx="4680612" cy="1261884"/>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いわて短角和牛」と同じ、日本短角種という品種の牛です。国内の和牛のわずか１％に満たない希少な牛で、その中でも、「盛岡生まれ、盛岡育ち」の日本短角種を「もりおか短角牛」と呼びます。赤身肉が特徴で、脂肪分が少なく、噛めば噛むほど肉の旨味や香りが感じられます。</a:t>
            </a:r>
          </a:p>
          <a:p>
            <a:endParaRPr kumimoji="1" lang="ja-JP" altLang="en-US" sz="1600" b="1" dirty="0">
              <a:latin typeface="HG丸ｺﾞｼｯｸM-PRO" panose="020F0600000000000000" pitchFamily="50" charset="-128"/>
              <a:ea typeface="HG丸ｺﾞｼｯｸM-PRO" panose="020F0600000000000000" pitchFamily="50" charset="-128"/>
            </a:endParaRPr>
          </a:p>
        </p:txBody>
      </p:sp>
      <p:pic>
        <p:nvPicPr>
          <p:cNvPr id="22" name="図 21">
            <a:extLst>
              <a:ext uri="{FF2B5EF4-FFF2-40B4-BE49-F238E27FC236}">
                <a16:creationId xmlns:a16="http://schemas.microsoft.com/office/drawing/2014/main" id="{A703D9C2-DD54-C2DF-EF6F-E564FB73437D}"/>
              </a:ext>
            </a:extLst>
          </p:cNvPr>
          <p:cNvPicPr>
            <a:picLocks noChangeAspect="1"/>
          </p:cNvPicPr>
          <p:nvPr/>
        </p:nvPicPr>
        <p:blipFill>
          <a:blip r:embed="rId6"/>
          <a:stretch>
            <a:fillRect/>
          </a:stretch>
        </p:blipFill>
        <p:spPr>
          <a:xfrm>
            <a:off x="5033238" y="3302698"/>
            <a:ext cx="1911379" cy="1504035"/>
          </a:xfrm>
          <a:prstGeom prst="rect">
            <a:avLst/>
          </a:prstGeom>
        </p:spPr>
      </p:pic>
      <p:pic>
        <p:nvPicPr>
          <p:cNvPr id="23" name="図 22">
            <a:extLst>
              <a:ext uri="{FF2B5EF4-FFF2-40B4-BE49-F238E27FC236}">
                <a16:creationId xmlns:a16="http://schemas.microsoft.com/office/drawing/2014/main" id="{18BAA422-842B-857D-734C-B47DEF1F3C58}"/>
              </a:ext>
            </a:extLst>
          </p:cNvPr>
          <p:cNvPicPr>
            <a:picLocks noChangeAspect="1"/>
          </p:cNvPicPr>
          <p:nvPr/>
        </p:nvPicPr>
        <p:blipFill>
          <a:blip r:embed="rId7"/>
          <a:stretch>
            <a:fillRect/>
          </a:stretch>
        </p:blipFill>
        <p:spPr>
          <a:xfrm>
            <a:off x="179696" y="2001312"/>
            <a:ext cx="1895594" cy="1509231"/>
          </a:xfrm>
          <a:prstGeom prst="rect">
            <a:avLst/>
          </a:prstGeom>
        </p:spPr>
      </p:pic>
      <p:sp>
        <p:nvSpPr>
          <p:cNvPr id="24" name="テキスト ボックス 23">
            <a:extLst>
              <a:ext uri="{FF2B5EF4-FFF2-40B4-BE49-F238E27FC236}">
                <a16:creationId xmlns:a16="http://schemas.microsoft.com/office/drawing/2014/main" id="{44F21DC6-85BE-0AF7-9835-9CF4F4CDFB04}"/>
              </a:ext>
            </a:extLst>
          </p:cNvPr>
          <p:cNvSpPr txBox="1"/>
          <p:nvPr/>
        </p:nvSpPr>
        <p:spPr>
          <a:xfrm>
            <a:off x="2772911" y="4736629"/>
            <a:ext cx="1407581" cy="338554"/>
          </a:xfrm>
          <a:prstGeom prst="rect">
            <a:avLst/>
          </a:prstGeom>
          <a:solidFill>
            <a:schemeClr val="accent4">
              <a:lumMod val="40000"/>
              <a:lumOff val="60000"/>
            </a:schemeClr>
          </a:solidFill>
          <a:ln>
            <a:solidFill>
              <a:srgbClr val="FF0000"/>
            </a:solidFill>
          </a:ln>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★黒平豆★</a:t>
            </a:r>
          </a:p>
        </p:txBody>
      </p:sp>
      <p:sp>
        <p:nvSpPr>
          <p:cNvPr id="37" name="テキスト ボックス 36">
            <a:extLst>
              <a:ext uri="{FF2B5EF4-FFF2-40B4-BE49-F238E27FC236}">
                <a16:creationId xmlns:a16="http://schemas.microsoft.com/office/drawing/2014/main" id="{E9170711-EE1A-7D14-A4AA-24EA227AB3C2}"/>
              </a:ext>
            </a:extLst>
          </p:cNvPr>
          <p:cNvSpPr txBox="1"/>
          <p:nvPr/>
        </p:nvSpPr>
        <p:spPr>
          <a:xfrm>
            <a:off x="322412" y="6533877"/>
            <a:ext cx="4680612" cy="646331"/>
          </a:xfrm>
          <a:prstGeom prst="rect">
            <a:avLst/>
          </a:prstGeom>
          <a:noFill/>
        </p:spPr>
        <p:txBody>
          <a:bodyPr wrap="square" rtlCol="0">
            <a:spAutoFit/>
          </a:bodyPr>
          <a:lstStyle/>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春に県内の山々で採れる山菜で、抗菌作用や疲労回復効果が期待できる成分「アリシン」をにんにくより多く含み、</a:t>
            </a:r>
            <a:r>
              <a:rPr kumimoji="1" lang="ja-JP" altLang="en-US" sz="1200" dirty="0">
                <a:latin typeface="HG丸ｺﾞｼｯｸM-PRO" panose="020F0600000000000000" pitchFamily="50" charset="-128"/>
                <a:ea typeface="HG丸ｺﾞｼｯｸM-PRO" panose="020F0600000000000000" pitchFamily="50" charset="-128"/>
              </a:rPr>
              <a:t>修行僧（行者）が食べていたことからその名がついたとも言われています。</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F7C6656C-2A78-5BCC-C532-F7C5D390BE94}"/>
              </a:ext>
            </a:extLst>
          </p:cNvPr>
          <p:cNvSpPr txBox="1"/>
          <p:nvPr/>
        </p:nvSpPr>
        <p:spPr>
          <a:xfrm>
            <a:off x="2730475" y="6163311"/>
            <a:ext cx="1872805" cy="338554"/>
          </a:xfrm>
          <a:prstGeom prst="rect">
            <a:avLst/>
          </a:prstGeom>
          <a:solidFill>
            <a:schemeClr val="accent4">
              <a:lumMod val="40000"/>
              <a:lumOff val="60000"/>
            </a:schemeClr>
          </a:solidFill>
          <a:ln>
            <a:solidFill>
              <a:srgbClr val="FF0000"/>
            </a:solidFill>
          </a:ln>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★行者にんにく★</a:t>
            </a:r>
          </a:p>
        </p:txBody>
      </p:sp>
      <p:sp>
        <p:nvSpPr>
          <p:cNvPr id="42" name="テキスト ボックス 41">
            <a:extLst>
              <a:ext uri="{FF2B5EF4-FFF2-40B4-BE49-F238E27FC236}">
                <a16:creationId xmlns:a16="http://schemas.microsoft.com/office/drawing/2014/main" id="{34930E14-06A0-A56F-4053-765AAA58C46E}"/>
              </a:ext>
            </a:extLst>
          </p:cNvPr>
          <p:cNvSpPr txBox="1"/>
          <p:nvPr/>
        </p:nvSpPr>
        <p:spPr>
          <a:xfrm>
            <a:off x="2758601" y="7330698"/>
            <a:ext cx="1568904" cy="338554"/>
          </a:xfrm>
          <a:prstGeom prst="rect">
            <a:avLst/>
          </a:prstGeom>
          <a:solidFill>
            <a:schemeClr val="accent4">
              <a:lumMod val="40000"/>
              <a:lumOff val="60000"/>
            </a:schemeClr>
          </a:solidFill>
          <a:ln>
            <a:solidFill>
              <a:srgbClr val="FF0000"/>
            </a:solidFill>
          </a:ln>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★アロニア★</a:t>
            </a:r>
          </a:p>
        </p:txBody>
      </p:sp>
      <p:sp>
        <p:nvSpPr>
          <p:cNvPr id="43" name="テキスト ボックス 42">
            <a:extLst>
              <a:ext uri="{FF2B5EF4-FFF2-40B4-BE49-F238E27FC236}">
                <a16:creationId xmlns:a16="http://schemas.microsoft.com/office/drawing/2014/main" id="{ACF21A5A-2762-AF1A-D1B0-4787DC728264}"/>
              </a:ext>
            </a:extLst>
          </p:cNvPr>
          <p:cNvSpPr txBox="1"/>
          <p:nvPr/>
        </p:nvSpPr>
        <p:spPr>
          <a:xfrm>
            <a:off x="2787194" y="8836478"/>
            <a:ext cx="1511717" cy="338554"/>
          </a:xfrm>
          <a:prstGeom prst="rect">
            <a:avLst/>
          </a:prstGeom>
          <a:solidFill>
            <a:schemeClr val="accent4">
              <a:lumMod val="40000"/>
              <a:lumOff val="60000"/>
            </a:schemeClr>
          </a:solidFill>
          <a:ln>
            <a:solidFill>
              <a:srgbClr val="FF0000"/>
            </a:solidFill>
          </a:ln>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★津志田芋★</a:t>
            </a:r>
          </a:p>
        </p:txBody>
      </p:sp>
      <p:sp>
        <p:nvSpPr>
          <p:cNvPr id="44" name="テキスト ボックス 43">
            <a:extLst>
              <a:ext uri="{FF2B5EF4-FFF2-40B4-BE49-F238E27FC236}">
                <a16:creationId xmlns:a16="http://schemas.microsoft.com/office/drawing/2014/main" id="{F0CC84F4-CD04-BA69-1F79-E9CB2F8DABD5}"/>
              </a:ext>
            </a:extLst>
          </p:cNvPr>
          <p:cNvSpPr txBox="1"/>
          <p:nvPr/>
        </p:nvSpPr>
        <p:spPr>
          <a:xfrm>
            <a:off x="303811" y="9198668"/>
            <a:ext cx="4779780" cy="830997"/>
          </a:xfrm>
          <a:prstGeom prst="rect">
            <a:avLst/>
          </a:prstGeom>
          <a:noFill/>
        </p:spPr>
        <p:txBody>
          <a:bodyPr wrap="square" rtlCol="0">
            <a:spAutoFit/>
          </a:bodyPr>
          <a:lstStyle/>
          <a:p>
            <a:r>
              <a:rPr kumimoji="1" lang="ja-JP" altLang="en-US" sz="120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盛岡の津志田地区特有の「黒ぼく土」と呼ばれる保水性が高く、有機物を多く含んだ土壌で作られます。とろけるような食感と粘りの強さが特徴です。江戸時代から作られ味の評判が良い事から「津志田いものこ」として古くから広く親しまれてきました。</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5" name="テキスト ボックス 44">
            <a:extLst>
              <a:ext uri="{FF2B5EF4-FFF2-40B4-BE49-F238E27FC236}">
                <a16:creationId xmlns:a16="http://schemas.microsoft.com/office/drawing/2014/main" id="{0935F41A-424F-6CBB-8DCB-A6118D33BF37}"/>
              </a:ext>
            </a:extLst>
          </p:cNvPr>
          <p:cNvSpPr txBox="1"/>
          <p:nvPr/>
        </p:nvSpPr>
        <p:spPr>
          <a:xfrm>
            <a:off x="2131336" y="5142242"/>
            <a:ext cx="4932124" cy="646331"/>
          </a:xfrm>
          <a:prstGeom prst="rect">
            <a:avLst/>
          </a:prstGeom>
          <a:noFill/>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玉山地区に根付く在来種で表皮に３本のシワが出る特徴があります。吉兆を呼ぶ渡り鳥の雁が落とした一粒の種から芽吹いたという言い伝えから「雁喰豆（がんくいまめ）」とも言われています。</a:t>
            </a:r>
          </a:p>
        </p:txBody>
      </p:sp>
      <p:sp>
        <p:nvSpPr>
          <p:cNvPr id="46" name="テキスト ボックス 45">
            <a:extLst>
              <a:ext uri="{FF2B5EF4-FFF2-40B4-BE49-F238E27FC236}">
                <a16:creationId xmlns:a16="http://schemas.microsoft.com/office/drawing/2014/main" id="{CEFB5163-F668-A2B1-DFBE-DAF587CA0A51}"/>
              </a:ext>
            </a:extLst>
          </p:cNvPr>
          <p:cNvSpPr txBox="1"/>
          <p:nvPr/>
        </p:nvSpPr>
        <p:spPr>
          <a:xfrm>
            <a:off x="2143045" y="7732842"/>
            <a:ext cx="4873904" cy="830997"/>
          </a:xfrm>
          <a:prstGeom prst="rect">
            <a:avLst/>
          </a:prstGeom>
          <a:noFill/>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アロニアは耐寒性に優れる北米原産の小さな果実。盛岡では主に自然豊かな砂子沢地域で生産されています。ポリフェノールが多く、ブルーベリーよりもアントシアニンが豊富。酸味と渋みが強いのでジャムやスイーツなどに加工して親しまれています。</a:t>
            </a:r>
          </a:p>
        </p:txBody>
      </p:sp>
      <p:pic>
        <p:nvPicPr>
          <p:cNvPr id="47" name="図 46">
            <a:extLst>
              <a:ext uri="{FF2B5EF4-FFF2-40B4-BE49-F238E27FC236}">
                <a16:creationId xmlns:a16="http://schemas.microsoft.com/office/drawing/2014/main" id="{ECDCA2D0-0DFD-F925-7574-59EEB7773277}"/>
              </a:ext>
            </a:extLst>
          </p:cNvPr>
          <p:cNvPicPr>
            <a:picLocks noChangeAspect="1"/>
          </p:cNvPicPr>
          <p:nvPr/>
        </p:nvPicPr>
        <p:blipFill>
          <a:blip r:embed="rId8"/>
          <a:stretch>
            <a:fillRect/>
          </a:stretch>
        </p:blipFill>
        <p:spPr>
          <a:xfrm>
            <a:off x="528594" y="736006"/>
            <a:ext cx="1012024" cy="951058"/>
          </a:xfrm>
          <a:prstGeom prst="rect">
            <a:avLst/>
          </a:prstGeom>
        </p:spPr>
      </p:pic>
      <p:pic>
        <p:nvPicPr>
          <p:cNvPr id="11" name="図 10">
            <a:extLst>
              <a:ext uri="{FF2B5EF4-FFF2-40B4-BE49-F238E27FC236}">
                <a16:creationId xmlns:a16="http://schemas.microsoft.com/office/drawing/2014/main" id="{C169B5BA-D937-ED61-2096-067C4B67BC59}"/>
              </a:ext>
            </a:extLst>
          </p:cNvPr>
          <p:cNvPicPr>
            <a:picLocks noChangeAspect="1"/>
          </p:cNvPicPr>
          <p:nvPr/>
        </p:nvPicPr>
        <p:blipFill>
          <a:blip r:embed="rId9"/>
          <a:stretch>
            <a:fillRect/>
          </a:stretch>
        </p:blipFill>
        <p:spPr>
          <a:xfrm rot="19300673">
            <a:off x="1405561" y="2129313"/>
            <a:ext cx="627984" cy="619138"/>
          </a:xfrm>
          <a:prstGeom prst="rect">
            <a:avLst/>
          </a:prstGeom>
        </p:spPr>
      </p:pic>
    </p:spTree>
    <p:extLst>
      <p:ext uri="{BB962C8B-B14F-4D97-AF65-F5344CB8AC3E}">
        <p14:creationId xmlns:p14="http://schemas.microsoft.com/office/powerpoint/2010/main" val="29192071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TM02892315[[fn=ウィスプ]]</Template>
  <TotalTime>4759</TotalTime>
  <Words>484</Words>
  <Application>Microsoft Office PowerPoint</Application>
  <PresentationFormat>ユーザー設定</PresentationFormat>
  <Paragraphs>26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HGPｺﾞｼｯｸE</vt:lpstr>
      <vt:lpstr>HG丸ｺﾞｼｯｸM-PRO</vt:lpstr>
      <vt:lpstr>HG創英角ﾎﾟｯﾌﾟ体</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　小百合</dc:creator>
  <cp:lastModifiedBy>藤澤　由紀子</cp:lastModifiedBy>
  <cp:revision>474</cp:revision>
  <cp:lastPrinted>2022-09-24T07:37:27Z</cp:lastPrinted>
  <dcterms:created xsi:type="dcterms:W3CDTF">2020-11-27T02:13:58Z</dcterms:created>
  <dcterms:modified xsi:type="dcterms:W3CDTF">2022-09-29T00:02:01Z</dcterms:modified>
</cp:coreProperties>
</file>