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732" r:id="rId1"/>
  </p:sldMasterIdLst>
  <p:notesMasterIdLst>
    <p:notesMasterId r:id="rId20"/>
  </p:notesMasterIdLst>
  <p:handoutMasterIdLst>
    <p:handoutMasterId r:id="rId21"/>
  </p:handoutMasterIdLst>
  <p:sldIdLst>
    <p:sldId id="381" r:id="rId2"/>
    <p:sldId id="382" r:id="rId3"/>
    <p:sldId id="383" r:id="rId4"/>
    <p:sldId id="384" r:id="rId5"/>
    <p:sldId id="385" r:id="rId6"/>
    <p:sldId id="386" r:id="rId7"/>
    <p:sldId id="387" r:id="rId8"/>
    <p:sldId id="388" r:id="rId9"/>
    <p:sldId id="389" r:id="rId10"/>
    <p:sldId id="390" r:id="rId11"/>
    <p:sldId id="391" r:id="rId12"/>
    <p:sldId id="392" r:id="rId13"/>
    <p:sldId id="393" r:id="rId14"/>
    <p:sldId id="394" r:id="rId15"/>
    <p:sldId id="395" r:id="rId16"/>
    <p:sldId id="396" r:id="rId17"/>
    <p:sldId id="397" r:id="rId18"/>
    <p:sldId id="398" r:id="rId19"/>
  </p:sldIdLst>
  <p:sldSz cx="9144000" cy="6858000" type="screen4x3"/>
  <p:notesSz cx="6807200" cy="99393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0000FF"/>
    <a:srgbClr val="3333FF"/>
    <a:srgbClr val="33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6D9F66E-5EB9-4882-86FB-DCBF35E3C3E4}" styleName="中間スタイル 4 - アクセント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2838BEF-8BB2-4498-84A7-C5851F593DF1}" styleName="中間スタイル 4 - アクセント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9D7B26C5-4107-4FEC-AEDC-1716B250A1EF}" styleName="スタイル (淡色)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16DA210-FB5B-4158-B5E0-FEB733F419BA}" styleName="スタイル (淡色)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79" autoAdjust="0"/>
    <p:restoredTop sz="82014" autoAdjust="0"/>
  </p:normalViewPr>
  <p:slideViewPr>
    <p:cSldViewPr>
      <p:cViewPr>
        <p:scale>
          <a:sx n="81" d="100"/>
          <a:sy n="81" d="100"/>
        </p:scale>
        <p:origin x="-2496" y="-8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608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7" d="100"/>
          <a:sy n="77" d="100"/>
        </p:scale>
        <p:origin x="-2160" y="-96"/>
      </p:cViewPr>
      <p:guideLst>
        <p:guide orient="horz" pos="3131"/>
        <p:guide pos="214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4" y="1"/>
            <a:ext cx="2949466" cy="497288"/>
          </a:xfrm>
          <a:prstGeom prst="rect">
            <a:avLst/>
          </a:prstGeom>
        </p:spPr>
        <p:txBody>
          <a:bodyPr vert="horz" lIns="92235" tIns="46118" rIns="92235" bIns="46118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quarter" idx="1"/>
          </p:nvPr>
        </p:nvSpPr>
        <p:spPr>
          <a:xfrm>
            <a:off x="3856135" y="1"/>
            <a:ext cx="2949466" cy="497288"/>
          </a:xfrm>
          <a:prstGeom prst="rect">
            <a:avLst/>
          </a:prstGeom>
        </p:spPr>
        <p:txBody>
          <a:bodyPr vert="horz" lIns="92235" tIns="46118" rIns="92235" bIns="46118" rtlCol="0"/>
          <a:lstStyle>
            <a:lvl1pPr algn="r">
              <a:defRPr sz="1200"/>
            </a:lvl1pPr>
          </a:lstStyle>
          <a:p>
            <a:fld id="{832C12AC-85EF-487F-9A3C-A39F7019072C}" type="datetimeFigureOut">
              <a:rPr kumimoji="1" lang="ja-JP" altLang="en-US" smtClean="0"/>
              <a:pPr/>
              <a:t>2019/2/16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2"/>
          </p:nvPr>
        </p:nvSpPr>
        <p:spPr>
          <a:xfrm>
            <a:off x="4" y="9440453"/>
            <a:ext cx="2949466" cy="497288"/>
          </a:xfrm>
          <a:prstGeom prst="rect">
            <a:avLst/>
          </a:prstGeom>
        </p:spPr>
        <p:txBody>
          <a:bodyPr vert="horz" lIns="92235" tIns="46118" rIns="92235" bIns="46118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3"/>
          </p:nvPr>
        </p:nvSpPr>
        <p:spPr>
          <a:xfrm>
            <a:off x="3856135" y="9440453"/>
            <a:ext cx="2949466" cy="497288"/>
          </a:xfrm>
          <a:prstGeom prst="rect">
            <a:avLst/>
          </a:prstGeom>
        </p:spPr>
        <p:txBody>
          <a:bodyPr vert="horz" lIns="92235" tIns="46118" rIns="92235" bIns="46118" rtlCol="0" anchor="b"/>
          <a:lstStyle>
            <a:lvl1pPr algn="r">
              <a:defRPr sz="1200"/>
            </a:lvl1pPr>
          </a:lstStyle>
          <a:p>
            <a:fld id="{260C6F56-C10B-4973-8CFC-7CD6D89E5789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533230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8" y="3"/>
            <a:ext cx="2949787" cy="496967"/>
          </a:xfrm>
          <a:prstGeom prst="rect">
            <a:avLst/>
          </a:prstGeom>
        </p:spPr>
        <p:txBody>
          <a:bodyPr vert="horz" lIns="92226" tIns="46114" rIns="92226" bIns="46114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55845" y="3"/>
            <a:ext cx="2949787" cy="496967"/>
          </a:xfrm>
          <a:prstGeom prst="rect">
            <a:avLst/>
          </a:prstGeom>
        </p:spPr>
        <p:txBody>
          <a:bodyPr vert="horz" lIns="92226" tIns="46114" rIns="92226" bIns="46114" rtlCol="0"/>
          <a:lstStyle>
            <a:lvl1pPr algn="r">
              <a:defRPr sz="1200"/>
            </a:lvl1pPr>
          </a:lstStyle>
          <a:p>
            <a:fld id="{B5D55249-65AE-4931-B303-1C9BF18AEF98}" type="datetimeFigureOut">
              <a:rPr kumimoji="1" lang="ja-JP" altLang="en-US" smtClean="0"/>
              <a:pPr/>
              <a:t>2019/2/16</a:t>
            </a:fld>
            <a:endParaRPr kumimoji="1"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72050" cy="37290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226" tIns="46114" rIns="92226" bIns="46114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0721" y="4721192"/>
            <a:ext cx="5445760" cy="4472702"/>
          </a:xfrm>
          <a:prstGeom prst="rect">
            <a:avLst/>
          </a:prstGeom>
        </p:spPr>
        <p:txBody>
          <a:bodyPr vert="horz" lIns="92226" tIns="46114" rIns="92226" bIns="46114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8" y="9440649"/>
            <a:ext cx="2949787" cy="496967"/>
          </a:xfrm>
          <a:prstGeom prst="rect">
            <a:avLst/>
          </a:prstGeom>
        </p:spPr>
        <p:txBody>
          <a:bodyPr vert="horz" lIns="92226" tIns="46114" rIns="92226" bIns="46114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55845" y="9440649"/>
            <a:ext cx="2949787" cy="496967"/>
          </a:xfrm>
          <a:prstGeom prst="rect">
            <a:avLst/>
          </a:prstGeom>
        </p:spPr>
        <p:txBody>
          <a:bodyPr vert="horz" lIns="92226" tIns="46114" rIns="92226" bIns="46114" rtlCol="0" anchor="b"/>
          <a:lstStyle>
            <a:lvl1pPr algn="r">
              <a:defRPr sz="1200"/>
            </a:lvl1pPr>
          </a:lstStyle>
          <a:p>
            <a:fld id="{F71C7DE7-ACF7-4908-9F5C-B5A2B30727A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62327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72050" cy="3730625"/>
          </a:xfrm>
          <a:prstGeom prst="rect">
            <a:avLst/>
          </a:prstGeo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80721" y="4721192"/>
            <a:ext cx="5445760" cy="4472702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8" y="9440649"/>
            <a:ext cx="2949787" cy="496967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33555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72050" cy="3730625"/>
          </a:xfrm>
          <a:prstGeom prst="rect">
            <a:avLst/>
          </a:prstGeo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80721" y="4721192"/>
            <a:ext cx="5445760" cy="4472702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8" y="9440649"/>
            <a:ext cx="2949787" cy="496967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33555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72050" cy="3730625"/>
          </a:xfrm>
          <a:prstGeom prst="rect">
            <a:avLst/>
          </a:prstGeo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80721" y="4721192"/>
            <a:ext cx="5445760" cy="4472702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8" y="9440649"/>
            <a:ext cx="2949787" cy="496967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33555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72050" cy="3730625"/>
          </a:xfrm>
          <a:prstGeom prst="rect">
            <a:avLst/>
          </a:prstGeo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80721" y="4721192"/>
            <a:ext cx="5445760" cy="4472702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8" y="9440649"/>
            <a:ext cx="2949787" cy="496967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33555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72050" cy="3730625"/>
          </a:xfrm>
          <a:prstGeom prst="rect">
            <a:avLst/>
          </a:prstGeo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80721" y="4721192"/>
            <a:ext cx="5445760" cy="4472702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8" y="9440649"/>
            <a:ext cx="2949787" cy="496967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33555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72050" cy="3730625"/>
          </a:xfrm>
          <a:prstGeom prst="rect">
            <a:avLst/>
          </a:prstGeo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80721" y="4721192"/>
            <a:ext cx="5445760" cy="4472702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8" y="9440649"/>
            <a:ext cx="2949787" cy="496967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33555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72050" cy="3730625"/>
          </a:xfrm>
          <a:prstGeom prst="rect">
            <a:avLst/>
          </a:prstGeo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80721" y="4721192"/>
            <a:ext cx="5445760" cy="4472702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8" y="9440649"/>
            <a:ext cx="2949787" cy="496967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33555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72050" cy="3730625"/>
          </a:xfrm>
          <a:prstGeom prst="rect">
            <a:avLst/>
          </a:prstGeo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80721" y="4721192"/>
            <a:ext cx="5445760" cy="4472702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8" y="9440649"/>
            <a:ext cx="2949787" cy="496967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33555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72050" cy="3730625"/>
          </a:xfrm>
          <a:prstGeom prst="rect">
            <a:avLst/>
          </a:prstGeo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80721" y="4721192"/>
            <a:ext cx="5445760" cy="4472702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8" y="9440649"/>
            <a:ext cx="2949787" cy="496967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33555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72050" cy="3730625"/>
          </a:xfrm>
          <a:prstGeom prst="rect">
            <a:avLst/>
          </a:prstGeo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80721" y="4721192"/>
            <a:ext cx="5445760" cy="4472702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8" y="9440649"/>
            <a:ext cx="2949787" cy="496967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33555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72050" cy="3730625"/>
          </a:xfrm>
          <a:prstGeom prst="rect">
            <a:avLst/>
          </a:prstGeo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80721" y="4721192"/>
            <a:ext cx="5445760" cy="4472702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8" y="9440649"/>
            <a:ext cx="2949787" cy="496967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33555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72050" cy="3730625"/>
          </a:xfrm>
          <a:prstGeom prst="rect">
            <a:avLst/>
          </a:prstGeo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80721" y="4721192"/>
            <a:ext cx="5445760" cy="4472702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8" y="9440649"/>
            <a:ext cx="2949787" cy="496967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33555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72050" cy="3730625"/>
          </a:xfrm>
          <a:prstGeom prst="rect">
            <a:avLst/>
          </a:prstGeo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80721" y="4721192"/>
            <a:ext cx="5445760" cy="4472702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8" y="9440649"/>
            <a:ext cx="2949787" cy="496967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33555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72050" cy="3730625"/>
          </a:xfrm>
          <a:prstGeom prst="rect">
            <a:avLst/>
          </a:prstGeo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80721" y="4721192"/>
            <a:ext cx="5445760" cy="4472702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8" y="9440649"/>
            <a:ext cx="2949787" cy="496967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33555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72050" cy="3730625"/>
          </a:xfrm>
          <a:prstGeom prst="rect">
            <a:avLst/>
          </a:prstGeo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80721" y="4721192"/>
            <a:ext cx="5445760" cy="4472702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8" y="9440649"/>
            <a:ext cx="2949787" cy="496967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33555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72050" cy="3730625"/>
          </a:xfrm>
          <a:prstGeom prst="rect">
            <a:avLst/>
          </a:prstGeo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80721" y="4721192"/>
            <a:ext cx="5445760" cy="4472702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8" y="9440649"/>
            <a:ext cx="2949787" cy="496967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33555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72050" cy="3730625"/>
          </a:xfrm>
          <a:prstGeom prst="rect">
            <a:avLst/>
          </a:prstGeo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80721" y="4721192"/>
            <a:ext cx="5445760" cy="4472702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8" y="9440649"/>
            <a:ext cx="2949787" cy="496967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33555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72050" cy="3730625"/>
          </a:xfrm>
          <a:prstGeom prst="rect">
            <a:avLst/>
          </a:prstGeo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80721" y="4721192"/>
            <a:ext cx="5445760" cy="4472702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8" y="9440649"/>
            <a:ext cx="2949787" cy="496967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33555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17C7A-03B8-4A5D-ADE1-8778A9837D05}" type="datetime1">
              <a:rPr kumimoji="1" lang="ja-JP" altLang="en-US" smtClean="0"/>
              <a:t>2019/2/16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3563888" y="6597352"/>
            <a:ext cx="2133600" cy="260648"/>
          </a:xfrm>
        </p:spPr>
        <p:txBody>
          <a:bodyPr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fld id="{D2D8002D-B5B0-4BAC-B1F6-782DDCCE6D9C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31582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6E06D-04A2-4267-9B33-359E16742DE1}" type="datetime1">
              <a:rPr kumimoji="1" lang="ja-JP" altLang="en-US" smtClean="0"/>
              <a:t>2019/2/16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50954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A6FCE-28BB-4FBB-AB8F-EE303C431742}" type="datetime1">
              <a:rPr kumimoji="1" lang="ja-JP" altLang="en-US" smtClean="0"/>
              <a:t>2019/2/16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4419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1F6C3-37A6-4535-9AFB-5FDD9B569475}" type="datetime1">
              <a:rPr kumimoji="1" lang="ja-JP" altLang="en-US" smtClean="0"/>
              <a:t>2019/2/16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66099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4B177-069F-484D-B509-408DCC8856CE}" type="datetime1">
              <a:rPr kumimoji="1" lang="ja-JP" altLang="en-US" smtClean="0"/>
              <a:t>2019/2/16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64196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CCF53-FFC4-45D3-9879-F6F0B45F42E0}" type="datetime1">
              <a:rPr kumimoji="1" lang="ja-JP" altLang="en-US" smtClean="0"/>
              <a:t>2019/2/16</a:t>
            </a:fld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33577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D5CD5-7A94-4393-80E7-5FEA8FA45ABE}" type="datetime1">
              <a:rPr kumimoji="1" lang="ja-JP" altLang="en-US" smtClean="0"/>
              <a:t>2019/2/16</a:t>
            </a:fld>
            <a:endParaRPr kumimoji="1" lang="ja-JP" altLang="en-US" dirty="0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00020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A2DAE-4C25-441A-A232-A13C020853B6}" type="datetime1">
              <a:rPr kumimoji="1" lang="ja-JP" altLang="en-US" smtClean="0"/>
              <a:t>2019/2/16</a:t>
            </a:fld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886455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4D957-7C53-4963-8021-16CA6156CB06}" type="datetime1">
              <a:rPr kumimoji="1" lang="ja-JP" altLang="en-US" smtClean="0"/>
              <a:t>2019/2/16</a:t>
            </a:fld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54358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3E048-A279-4B0E-85A2-2AA7D048ACA1}" type="datetime1">
              <a:rPr kumimoji="1" lang="ja-JP" altLang="en-US" smtClean="0"/>
              <a:t>2019/2/16</a:t>
            </a:fld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3864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938C4-462A-4DEE-97DC-2D15680FFC11}" type="datetime1">
              <a:rPr kumimoji="1" lang="ja-JP" altLang="en-US" smtClean="0"/>
              <a:t>2019/2/16</a:t>
            </a:fld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01687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8A2A37-90C8-44D7-A51C-A64F2F721F6C}" type="datetime1">
              <a:rPr kumimoji="1" lang="ja-JP" altLang="en-US" smtClean="0"/>
              <a:t>2019/2/16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35345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グループ化 4"/>
          <p:cNvGrpSpPr/>
          <p:nvPr/>
        </p:nvGrpSpPr>
        <p:grpSpPr>
          <a:xfrm>
            <a:off x="0" y="6516052"/>
            <a:ext cx="10980712" cy="646331"/>
            <a:chOff x="0" y="6516052"/>
            <a:chExt cx="10980712" cy="646331"/>
          </a:xfrm>
        </p:grpSpPr>
        <p:sp>
          <p:nvSpPr>
            <p:cNvPr id="6" name="正方形/長方形 5"/>
            <p:cNvSpPr/>
            <p:nvPr/>
          </p:nvSpPr>
          <p:spPr>
            <a:xfrm>
              <a:off x="0" y="6561588"/>
              <a:ext cx="9144000" cy="323796"/>
            </a:xfrm>
            <a:prstGeom prst="rect">
              <a:avLst/>
            </a:prstGeom>
            <a:gradFill flip="none" rotWithShape="1">
              <a:gsLst>
                <a:gs pos="92500">
                  <a:srgbClr val="F1E6F7"/>
                </a:gs>
                <a:gs pos="85000">
                  <a:srgbClr val="E2E1F3"/>
                </a:gs>
                <a:gs pos="44000">
                  <a:srgbClr val="0070C0"/>
                </a:gs>
                <a:gs pos="100000">
                  <a:srgbClr val="FFEBFA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" name="テキスト ボックス 6"/>
            <p:cNvSpPr txBox="1"/>
            <p:nvPr/>
          </p:nvSpPr>
          <p:spPr>
            <a:xfrm>
              <a:off x="5868144" y="6516052"/>
              <a:ext cx="51125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b="1" dirty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+mn-ea"/>
                </a:rPr>
                <a:t>　</a:t>
              </a:r>
              <a:r>
                <a:rPr lang="ja-JP" altLang="en-US" b="1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+mn-ea"/>
                </a:rPr>
                <a:t>　　　</a:t>
              </a:r>
              <a:r>
                <a:rPr lang="en-US" altLang="ja-JP" b="1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+mn-ea"/>
                </a:rPr>
                <a:t>|</a:t>
              </a:r>
              <a:r>
                <a:rPr lang="ja-JP" altLang="en-US" b="1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+mn-ea"/>
                </a:rPr>
                <a:t>　</a:t>
              </a:r>
              <a:r>
                <a:rPr lang="en-US" altLang="ja-JP" b="1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+mn-ea"/>
                </a:rPr>
                <a:t>Morioka City</a:t>
              </a:r>
              <a:r>
                <a:rPr lang="ja-JP" altLang="en-US" b="1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+mn-ea"/>
                </a:rPr>
                <a:t>　盛岡市 </a:t>
              </a:r>
              <a:r>
                <a:rPr lang="en-US" altLang="ja-JP" b="1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+mn-ea"/>
                </a:rPr>
                <a:t>|</a:t>
              </a:r>
              <a:endParaRPr lang="ja-JP" altLang="en-US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ea"/>
              </a:endParaRPr>
            </a:p>
            <a:p>
              <a:endParaRPr kumimoji="1" lang="ja-JP" altLang="en-US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Impact" pitchFamily="34" charset="0"/>
              </a:endParaRPr>
            </a:p>
          </p:txBody>
        </p:sp>
      </p:grpSp>
      <p:sp>
        <p:nvSpPr>
          <p:cNvPr id="8" name="スライド番号プレースホルダー 5"/>
          <p:cNvSpPr txBox="1">
            <a:spLocks/>
          </p:cNvSpPr>
          <p:nvPr/>
        </p:nvSpPr>
        <p:spPr>
          <a:xfrm>
            <a:off x="3707904" y="6597352"/>
            <a:ext cx="2133600" cy="260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D8002D-B5B0-4BAC-B1F6-782DDCCE6D9C}" type="slidenum">
              <a:rPr lang="ja-JP" altLang="en-US" smtClean="0"/>
              <a:pPr/>
              <a:t>0</a:t>
            </a:fld>
            <a:endParaRPr lang="ja-JP" altLang="en-US" dirty="0"/>
          </a:p>
        </p:txBody>
      </p:sp>
      <p:sp>
        <p:nvSpPr>
          <p:cNvPr id="9" name="正方形/長方形 8"/>
          <p:cNvSpPr/>
          <p:nvPr/>
        </p:nvSpPr>
        <p:spPr>
          <a:xfrm>
            <a:off x="0" y="-27384"/>
            <a:ext cx="9144000" cy="792088"/>
          </a:xfrm>
          <a:prstGeom prst="rect">
            <a:avLst/>
          </a:prstGeom>
          <a:gradFill flip="none" rotWithShape="1">
            <a:gsLst>
              <a:gs pos="417">
                <a:schemeClr val="bg1">
                  <a:lumMod val="85000"/>
                </a:schemeClr>
              </a:gs>
              <a:gs pos="9000">
                <a:schemeClr val="bg1"/>
              </a:gs>
              <a:gs pos="100000">
                <a:srgbClr val="E2E1F3"/>
              </a:gs>
              <a:gs pos="100000">
                <a:schemeClr val="bg1">
                  <a:lumMod val="75000"/>
                </a:schemeClr>
              </a:gs>
              <a:gs pos="100000">
                <a:srgbClr val="FFEBFA"/>
              </a:gs>
            </a:gsLst>
            <a:lin ang="16200000" scaled="1"/>
            <a:tileRect/>
          </a:gradFill>
          <a:ln w="3175">
            <a:noFill/>
          </a:ln>
          <a:scene3d>
            <a:camera prst="orthographicFront">
              <a:rot lat="0" lon="0" rev="107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タイトル 3"/>
          <p:cNvSpPr txBox="1">
            <a:spLocks/>
          </p:cNvSpPr>
          <p:nvPr/>
        </p:nvSpPr>
        <p:spPr>
          <a:xfrm>
            <a:off x="395536" y="96876"/>
            <a:ext cx="9252520" cy="6678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3200" dirty="0" smtClean="0">
                <a:solidFill>
                  <a:schemeClr val="tx2">
                    <a:lumMod val="7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有効活用（土地・建物）が期待される公的不動産</a:t>
            </a:r>
            <a:endParaRPr lang="en-US" altLang="ja-JP" sz="3200" dirty="0">
              <a:solidFill>
                <a:schemeClr val="tx2">
                  <a:lumMod val="7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79925"/>
            <a:ext cx="8712001" cy="571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438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グループ化 4"/>
          <p:cNvGrpSpPr/>
          <p:nvPr/>
        </p:nvGrpSpPr>
        <p:grpSpPr>
          <a:xfrm>
            <a:off x="0" y="6516052"/>
            <a:ext cx="10980712" cy="646331"/>
            <a:chOff x="0" y="6516052"/>
            <a:chExt cx="10980712" cy="646331"/>
          </a:xfrm>
        </p:grpSpPr>
        <p:sp>
          <p:nvSpPr>
            <p:cNvPr id="6" name="正方形/長方形 5"/>
            <p:cNvSpPr/>
            <p:nvPr/>
          </p:nvSpPr>
          <p:spPr>
            <a:xfrm>
              <a:off x="0" y="6561588"/>
              <a:ext cx="9144000" cy="323796"/>
            </a:xfrm>
            <a:prstGeom prst="rect">
              <a:avLst/>
            </a:prstGeom>
            <a:gradFill flip="none" rotWithShape="1">
              <a:gsLst>
                <a:gs pos="92500">
                  <a:srgbClr val="F1E6F7"/>
                </a:gs>
                <a:gs pos="85000">
                  <a:srgbClr val="E2E1F3"/>
                </a:gs>
                <a:gs pos="44000">
                  <a:srgbClr val="0070C0"/>
                </a:gs>
                <a:gs pos="100000">
                  <a:srgbClr val="FFEBFA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" name="テキスト ボックス 6"/>
            <p:cNvSpPr txBox="1"/>
            <p:nvPr/>
          </p:nvSpPr>
          <p:spPr>
            <a:xfrm>
              <a:off x="5868144" y="6516052"/>
              <a:ext cx="51125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b="1" dirty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+mn-ea"/>
                </a:rPr>
                <a:t>　</a:t>
              </a:r>
              <a:r>
                <a:rPr lang="ja-JP" altLang="en-US" b="1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+mn-ea"/>
                </a:rPr>
                <a:t>　　　</a:t>
              </a:r>
              <a:r>
                <a:rPr lang="en-US" altLang="ja-JP" b="1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+mn-ea"/>
                </a:rPr>
                <a:t>|</a:t>
              </a:r>
              <a:r>
                <a:rPr lang="ja-JP" altLang="en-US" b="1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+mn-ea"/>
                </a:rPr>
                <a:t>　</a:t>
              </a:r>
              <a:r>
                <a:rPr lang="en-US" altLang="ja-JP" b="1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+mn-ea"/>
                </a:rPr>
                <a:t>Morioka City</a:t>
              </a:r>
              <a:r>
                <a:rPr lang="ja-JP" altLang="en-US" b="1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+mn-ea"/>
                </a:rPr>
                <a:t>　盛岡市 </a:t>
              </a:r>
              <a:r>
                <a:rPr lang="en-US" altLang="ja-JP" b="1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+mn-ea"/>
                </a:rPr>
                <a:t>|</a:t>
              </a:r>
              <a:endParaRPr lang="ja-JP" altLang="en-US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ea"/>
              </a:endParaRPr>
            </a:p>
            <a:p>
              <a:endParaRPr kumimoji="1" lang="ja-JP" altLang="en-US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Impact" pitchFamily="34" charset="0"/>
              </a:endParaRPr>
            </a:p>
          </p:txBody>
        </p:sp>
      </p:grpSp>
      <p:sp>
        <p:nvSpPr>
          <p:cNvPr id="8" name="スライド番号プレースホルダー 5"/>
          <p:cNvSpPr txBox="1">
            <a:spLocks/>
          </p:cNvSpPr>
          <p:nvPr/>
        </p:nvSpPr>
        <p:spPr>
          <a:xfrm>
            <a:off x="3707904" y="6597352"/>
            <a:ext cx="2133600" cy="260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D8002D-B5B0-4BAC-B1F6-782DDCCE6D9C}" type="slidenum">
              <a:rPr lang="ja-JP" altLang="en-US" smtClean="0"/>
              <a:pPr/>
              <a:t>9</a:t>
            </a:fld>
            <a:endParaRPr lang="ja-JP" altLang="en-US" dirty="0"/>
          </a:p>
        </p:txBody>
      </p:sp>
      <p:sp>
        <p:nvSpPr>
          <p:cNvPr id="9" name="正方形/長方形 8"/>
          <p:cNvSpPr/>
          <p:nvPr/>
        </p:nvSpPr>
        <p:spPr>
          <a:xfrm>
            <a:off x="0" y="-27384"/>
            <a:ext cx="9144000" cy="792088"/>
          </a:xfrm>
          <a:prstGeom prst="rect">
            <a:avLst/>
          </a:prstGeom>
          <a:gradFill flip="none" rotWithShape="1">
            <a:gsLst>
              <a:gs pos="417">
                <a:schemeClr val="bg1">
                  <a:lumMod val="85000"/>
                </a:schemeClr>
              </a:gs>
              <a:gs pos="9000">
                <a:schemeClr val="bg1"/>
              </a:gs>
              <a:gs pos="100000">
                <a:srgbClr val="E2E1F3"/>
              </a:gs>
              <a:gs pos="100000">
                <a:schemeClr val="bg1">
                  <a:lumMod val="75000"/>
                </a:schemeClr>
              </a:gs>
              <a:gs pos="100000">
                <a:srgbClr val="FFEBFA"/>
              </a:gs>
            </a:gsLst>
            <a:lin ang="16200000" scaled="1"/>
            <a:tileRect/>
          </a:gradFill>
          <a:ln w="3175">
            <a:noFill/>
          </a:ln>
          <a:scene3d>
            <a:camera prst="orthographicFront">
              <a:rot lat="0" lon="0" rev="107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タイトル 3"/>
          <p:cNvSpPr txBox="1">
            <a:spLocks/>
          </p:cNvSpPr>
          <p:nvPr/>
        </p:nvSpPr>
        <p:spPr>
          <a:xfrm>
            <a:off x="360040" y="96876"/>
            <a:ext cx="9252520" cy="6678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3200" dirty="0" smtClean="0">
                <a:solidFill>
                  <a:schemeClr val="tx2">
                    <a:lumMod val="7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有効活用（土地・建物）が期待される公的不動産</a:t>
            </a:r>
            <a:endParaRPr lang="en-US" altLang="ja-JP" sz="3200" dirty="0">
              <a:solidFill>
                <a:schemeClr val="tx2">
                  <a:lumMod val="7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44788"/>
            <a:ext cx="8712001" cy="571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0393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グループ化 4"/>
          <p:cNvGrpSpPr/>
          <p:nvPr/>
        </p:nvGrpSpPr>
        <p:grpSpPr>
          <a:xfrm>
            <a:off x="0" y="6516052"/>
            <a:ext cx="10980712" cy="646331"/>
            <a:chOff x="0" y="6516052"/>
            <a:chExt cx="10980712" cy="646331"/>
          </a:xfrm>
        </p:grpSpPr>
        <p:sp>
          <p:nvSpPr>
            <p:cNvPr id="6" name="正方形/長方形 5"/>
            <p:cNvSpPr/>
            <p:nvPr/>
          </p:nvSpPr>
          <p:spPr>
            <a:xfrm>
              <a:off x="0" y="6561588"/>
              <a:ext cx="9144000" cy="323796"/>
            </a:xfrm>
            <a:prstGeom prst="rect">
              <a:avLst/>
            </a:prstGeom>
            <a:gradFill flip="none" rotWithShape="1">
              <a:gsLst>
                <a:gs pos="92500">
                  <a:srgbClr val="F1E6F7"/>
                </a:gs>
                <a:gs pos="85000">
                  <a:srgbClr val="E2E1F3"/>
                </a:gs>
                <a:gs pos="44000">
                  <a:srgbClr val="0070C0"/>
                </a:gs>
                <a:gs pos="100000">
                  <a:srgbClr val="FFEBFA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" name="テキスト ボックス 6"/>
            <p:cNvSpPr txBox="1"/>
            <p:nvPr/>
          </p:nvSpPr>
          <p:spPr>
            <a:xfrm>
              <a:off x="5868144" y="6516052"/>
              <a:ext cx="51125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b="1" dirty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+mn-ea"/>
                </a:rPr>
                <a:t>　</a:t>
              </a:r>
              <a:r>
                <a:rPr lang="ja-JP" altLang="en-US" b="1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+mn-ea"/>
                </a:rPr>
                <a:t>　　　</a:t>
              </a:r>
              <a:r>
                <a:rPr lang="en-US" altLang="ja-JP" b="1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+mn-ea"/>
                </a:rPr>
                <a:t>|</a:t>
              </a:r>
              <a:r>
                <a:rPr lang="ja-JP" altLang="en-US" b="1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+mn-ea"/>
                </a:rPr>
                <a:t>　</a:t>
              </a:r>
              <a:r>
                <a:rPr lang="en-US" altLang="ja-JP" b="1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+mn-ea"/>
                </a:rPr>
                <a:t>Morioka City</a:t>
              </a:r>
              <a:r>
                <a:rPr lang="ja-JP" altLang="en-US" b="1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+mn-ea"/>
                </a:rPr>
                <a:t>　盛岡市 </a:t>
              </a:r>
              <a:r>
                <a:rPr lang="en-US" altLang="ja-JP" b="1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+mn-ea"/>
                </a:rPr>
                <a:t>|</a:t>
              </a:r>
              <a:endParaRPr lang="ja-JP" altLang="en-US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ea"/>
              </a:endParaRPr>
            </a:p>
            <a:p>
              <a:endParaRPr kumimoji="1" lang="ja-JP" altLang="en-US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Impact" pitchFamily="34" charset="0"/>
              </a:endParaRPr>
            </a:p>
          </p:txBody>
        </p:sp>
      </p:grpSp>
      <p:sp>
        <p:nvSpPr>
          <p:cNvPr id="8" name="スライド番号プレースホルダー 5"/>
          <p:cNvSpPr txBox="1">
            <a:spLocks/>
          </p:cNvSpPr>
          <p:nvPr/>
        </p:nvSpPr>
        <p:spPr>
          <a:xfrm>
            <a:off x="3707904" y="6597352"/>
            <a:ext cx="2133600" cy="260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D8002D-B5B0-4BAC-B1F6-782DDCCE6D9C}" type="slidenum">
              <a:rPr lang="ja-JP" altLang="en-US" smtClean="0"/>
              <a:pPr/>
              <a:t>10</a:t>
            </a:fld>
            <a:endParaRPr lang="ja-JP" altLang="en-US" dirty="0"/>
          </a:p>
        </p:txBody>
      </p:sp>
      <p:sp>
        <p:nvSpPr>
          <p:cNvPr id="9" name="正方形/長方形 8"/>
          <p:cNvSpPr/>
          <p:nvPr/>
        </p:nvSpPr>
        <p:spPr>
          <a:xfrm>
            <a:off x="0" y="-27384"/>
            <a:ext cx="9144000" cy="792088"/>
          </a:xfrm>
          <a:prstGeom prst="rect">
            <a:avLst/>
          </a:prstGeom>
          <a:gradFill flip="none" rotWithShape="1">
            <a:gsLst>
              <a:gs pos="417">
                <a:schemeClr val="bg1">
                  <a:lumMod val="85000"/>
                </a:schemeClr>
              </a:gs>
              <a:gs pos="9000">
                <a:schemeClr val="bg1"/>
              </a:gs>
              <a:gs pos="100000">
                <a:srgbClr val="E2E1F3"/>
              </a:gs>
              <a:gs pos="100000">
                <a:schemeClr val="bg1">
                  <a:lumMod val="75000"/>
                </a:schemeClr>
              </a:gs>
              <a:gs pos="100000">
                <a:srgbClr val="FFEBFA"/>
              </a:gs>
            </a:gsLst>
            <a:lin ang="16200000" scaled="1"/>
            <a:tileRect/>
          </a:gradFill>
          <a:ln w="3175">
            <a:noFill/>
          </a:ln>
          <a:scene3d>
            <a:camera prst="orthographicFront">
              <a:rot lat="0" lon="0" rev="107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タイトル 3"/>
          <p:cNvSpPr txBox="1">
            <a:spLocks/>
          </p:cNvSpPr>
          <p:nvPr/>
        </p:nvSpPr>
        <p:spPr>
          <a:xfrm>
            <a:off x="360040" y="96876"/>
            <a:ext cx="9252520" cy="6678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3200" dirty="0" smtClean="0">
                <a:solidFill>
                  <a:schemeClr val="tx2">
                    <a:lumMod val="7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有効活用（土地・建物）が期待される公的不動産</a:t>
            </a:r>
            <a:endParaRPr lang="en-US" altLang="ja-JP" sz="3200" dirty="0">
              <a:solidFill>
                <a:schemeClr val="tx2">
                  <a:lumMod val="7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08544"/>
            <a:ext cx="8726401" cy="571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1011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グループ化 4"/>
          <p:cNvGrpSpPr/>
          <p:nvPr/>
        </p:nvGrpSpPr>
        <p:grpSpPr>
          <a:xfrm>
            <a:off x="0" y="6516052"/>
            <a:ext cx="10980712" cy="646331"/>
            <a:chOff x="0" y="6516052"/>
            <a:chExt cx="10980712" cy="646331"/>
          </a:xfrm>
        </p:grpSpPr>
        <p:sp>
          <p:nvSpPr>
            <p:cNvPr id="6" name="正方形/長方形 5"/>
            <p:cNvSpPr/>
            <p:nvPr/>
          </p:nvSpPr>
          <p:spPr>
            <a:xfrm>
              <a:off x="0" y="6561588"/>
              <a:ext cx="9144000" cy="323796"/>
            </a:xfrm>
            <a:prstGeom prst="rect">
              <a:avLst/>
            </a:prstGeom>
            <a:gradFill flip="none" rotWithShape="1">
              <a:gsLst>
                <a:gs pos="92500">
                  <a:srgbClr val="F1E6F7"/>
                </a:gs>
                <a:gs pos="85000">
                  <a:srgbClr val="E2E1F3"/>
                </a:gs>
                <a:gs pos="44000">
                  <a:srgbClr val="0070C0"/>
                </a:gs>
                <a:gs pos="100000">
                  <a:srgbClr val="FFEBFA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" name="テキスト ボックス 6"/>
            <p:cNvSpPr txBox="1"/>
            <p:nvPr/>
          </p:nvSpPr>
          <p:spPr>
            <a:xfrm>
              <a:off x="5868144" y="6516052"/>
              <a:ext cx="51125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b="1" dirty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+mn-ea"/>
                </a:rPr>
                <a:t>　</a:t>
              </a:r>
              <a:r>
                <a:rPr lang="ja-JP" altLang="en-US" b="1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+mn-ea"/>
                </a:rPr>
                <a:t>　　　</a:t>
              </a:r>
              <a:r>
                <a:rPr lang="en-US" altLang="ja-JP" b="1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+mn-ea"/>
                </a:rPr>
                <a:t>|</a:t>
              </a:r>
              <a:r>
                <a:rPr lang="ja-JP" altLang="en-US" b="1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+mn-ea"/>
                </a:rPr>
                <a:t>　</a:t>
              </a:r>
              <a:r>
                <a:rPr lang="en-US" altLang="ja-JP" b="1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+mn-ea"/>
                </a:rPr>
                <a:t>Morioka City</a:t>
              </a:r>
              <a:r>
                <a:rPr lang="ja-JP" altLang="en-US" b="1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+mn-ea"/>
                </a:rPr>
                <a:t>　盛岡市 </a:t>
              </a:r>
              <a:r>
                <a:rPr lang="en-US" altLang="ja-JP" b="1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+mn-ea"/>
                </a:rPr>
                <a:t>|</a:t>
              </a:r>
              <a:endParaRPr lang="ja-JP" altLang="en-US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ea"/>
              </a:endParaRPr>
            </a:p>
            <a:p>
              <a:endParaRPr kumimoji="1" lang="ja-JP" altLang="en-US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Impact" pitchFamily="34" charset="0"/>
              </a:endParaRPr>
            </a:p>
          </p:txBody>
        </p:sp>
      </p:grpSp>
      <p:sp>
        <p:nvSpPr>
          <p:cNvPr id="8" name="スライド番号プレースホルダー 5"/>
          <p:cNvSpPr txBox="1">
            <a:spLocks/>
          </p:cNvSpPr>
          <p:nvPr/>
        </p:nvSpPr>
        <p:spPr>
          <a:xfrm>
            <a:off x="3707904" y="6597352"/>
            <a:ext cx="2133600" cy="260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D8002D-B5B0-4BAC-B1F6-782DDCCE6D9C}" type="slidenum">
              <a:rPr lang="ja-JP" altLang="en-US" smtClean="0"/>
              <a:pPr/>
              <a:t>11</a:t>
            </a:fld>
            <a:endParaRPr lang="ja-JP" altLang="en-US" dirty="0"/>
          </a:p>
        </p:txBody>
      </p:sp>
      <p:sp>
        <p:nvSpPr>
          <p:cNvPr id="9" name="正方形/長方形 8"/>
          <p:cNvSpPr/>
          <p:nvPr/>
        </p:nvSpPr>
        <p:spPr>
          <a:xfrm>
            <a:off x="0" y="-27384"/>
            <a:ext cx="9144000" cy="792088"/>
          </a:xfrm>
          <a:prstGeom prst="rect">
            <a:avLst/>
          </a:prstGeom>
          <a:gradFill flip="none" rotWithShape="1">
            <a:gsLst>
              <a:gs pos="417">
                <a:schemeClr val="bg1">
                  <a:lumMod val="85000"/>
                </a:schemeClr>
              </a:gs>
              <a:gs pos="9000">
                <a:schemeClr val="bg1"/>
              </a:gs>
              <a:gs pos="100000">
                <a:srgbClr val="E2E1F3"/>
              </a:gs>
              <a:gs pos="100000">
                <a:schemeClr val="bg1">
                  <a:lumMod val="75000"/>
                </a:schemeClr>
              </a:gs>
              <a:gs pos="100000">
                <a:srgbClr val="FFEBFA"/>
              </a:gs>
            </a:gsLst>
            <a:lin ang="16200000" scaled="1"/>
            <a:tileRect/>
          </a:gradFill>
          <a:ln w="3175">
            <a:noFill/>
          </a:ln>
          <a:scene3d>
            <a:camera prst="orthographicFront">
              <a:rot lat="0" lon="0" rev="107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タイトル 3"/>
          <p:cNvSpPr txBox="1">
            <a:spLocks/>
          </p:cNvSpPr>
          <p:nvPr/>
        </p:nvSpPr>
        <p:spPr>
          <a:xfrm>
            <a:off x="360040" y="96876"/>
            <a:ext cx="9252520" cy="6678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3200" dirty="0" smtClean="0">
                <a:solidFill>
                  <a:schemeClr val="tx2">
                    <a:lumMod val="7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有効活用（土地・建物）が期待される公的不動産</a:t>
            </a:r>
            <a:endParaRPr lang="en-US" altLang="ja-JP" sz="3200" dirty="0">
              <a:solidFill>
                <a:schemeClr val="tx2">
                  <a:lumMod val="7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87" y="808544"/>
            <a:ext cx="8712001" cy="571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0382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グループ化 4"/>
          <p:cNvGrpSpPr/>
          <p:nvPr/>
        </p:nvGrpSpPr>
        <p:grpSpPr>
          <a:xfrm>
            <a:off x="0" y="6516052"/>
            <a:ext cx="10980712" cy="646331"/>
            <a:chOff x="0" y="6516052"/>
            <a:chExt cx="10980712" cy="646331"/>
          </a:xfrm>
        </p:grpSpPr>
        <p:sp>
          <p:nvSpPr>
            <p:cNvPr id="6" name="正方形/長方形 5"/>
            <p:cNvSpPr/>
            <p:nvPr/>
          </p:nvSpPr>
          <p:spPr>
            <a:xfrm>
              <a:off x="0" y="6561588"/>
              <a:ext cx="9144000" cy="323796"/>
            </a:xfrm>
            <a:prstGeom prst="rect">
              <a:avLst/>
            </a:prstGeom>
            <a:gradFill flip="none" rotWithShape="1">
              <a:gsLst>
                <a:gs pos="92500">
                  <a:srgbClr val="F1E6F7"/>
                </a:gs>
                <a:gs pos="85000">
                  <a:srgbClr val="E2E1F3"/>
                </a:gs>
                <a:gs pos="44000">
                  <a:srgbClr val="0070C0"/>
                </a:gs>
                <a:gs pos="100000">
                  <a:srgbClr val="FFEBFA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" name="テキスト ボックス 6"/>
            <p:cNvSpPr txBox="1"/>
            <p:nvPr/>
          </p:nvSpPr>
          <p:spPr>
            <a:xfrm>
              <a:off x="5868144" y="6516052"/>
              <a:ext cx="51125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b="1" dirty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+mn-ea"/>
                </a:rPr>
                <a:t>　</a:t>
              </a:r>
              <a:r>
                <a:rPr lang="ja-JP" altLang="en-US" b="1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+mn-ea"/>
                </a:rPr>
                <a:t>　　　</a:t>
              </a:r>
              <a:r>
                <a:rPr lang="en-US" altLang="ja-JP" b="1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+mn-ea"/>
                </a:rPr>
                <a:t>|</a:t>
              </a:r>
              <a:r>
                <a:rPr lang="ja-JP" altLang="en-US" b="1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+mn-ea"/>
                </a:rPr>
                <a:t>　</a:t>
              </a:r>
              <a:r>
                <a:rPr lang="en-US" altLang="ja-JP" b="1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+mn-ea"/>
                </a:rPr>
                <a:t>Morioka City</a:t>
              </a:r>
              <a:r>
                <a:rPr lang="ja-JP" altLang="en-US" b="1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+mn-ea"/>
                </a:rPr>
                <a:t>　盛岡市 </a:t>
              </a:r>
              <a:r>
                <a:rPr lang="en-US" altLang="ja-JP" b="1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+mn-ea"/>
                </a:rPr>
                <a:t>|</a:t>
              </a:r>
              <a:endParaRPr lang="ja-JP" altLang="en-US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ea"/>
              </a:endParaRPr>
            </a:p>
            <a:p>
              <a:endParaRPr kumimoji="1" lang="ja-JP" altLang="en-US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Impact" pitchFamily="34" charset="0"/>
              </a:endParaRPr>
            </a:p>
          </p:txBody>
        </p:sp>
      </p:grpSp>
      <p:sp>
        <p:nvSpPr>
          <p:cNvPr id="8" name="スライド番号プレースホルダー 5"/>
          <p:cNvSpPr txBox="1">
            <a:spLocks/>
          </p:cNvSpPr>
          <p:nvPr/>
        </p:nvSpPr>
        <p:spPr>
          <a:xfrm>
            <a:off x="3707904" y="6597352"/>
            <a:ext cx="2133600" cy="260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D8002D-B5B0-4BAC-B1F6-782DDCCE6D9C}" type="slidenum">
              <a:rPr lang="ja-JP" altLang="en-US" smtClean="0"/>
              <a:pPr/>
              <a:t>12</a:t>
            </a:fld>
            <a:endParaRPr lang="ja-JP" altLang="en-US" dirty="0"/>
          </a:p>
        </p:txBody>
      </p:sp>
      <p:sp>
        <p:nvSpPr>
          <p:cNvPr id="9" name="正方形/長方形 8"/>
          <p:cNvSpPr/>
          <p:nvPr/>
        </p:nvSpPr>
        <p:spPr>
          <a:xfrm>
            <a:off x="0" y="-27384"/>
            <a:ext cx="9144000" cy="792088"/>
          </a:xfrm>
          <a:prstGeom prst="rect">
            <a:avLst/>
          </a:prstGeom>
          <a:gradFill flip="none" rotWithShape="1">
            <a:gsLst>
              <a:gs pos="417">
                <a:schemeClr val="bg1">
                  <a:lumMod val="85000"/>
                </a:schemeClr>
              </a:gs>
              <a:gs pos="9000">
                <a:schemeClr val="bg1"/>
              </a:gs>
              <a:gs pos="100000">
                <a:srgbClr val="E2E1F3"/>
              </a:gs>
              <a:gs pos="100000">
                <a:schemeClr val="bg1">
                  <a:lumMod val="75000"/>
                </a:schemeClr>
              </a:gs>
              <a:gs pos="100000">
                <a:srgbClr val="FFEBFA"/>
              </a:gs>
            </a:gsLst>
            <a:lin ang="16200000" scaled="1"/>
            <a:tileRect/>
          </a:gradFill>
          <a:ln w="3175">
            <a:noFill/>
          </a:ln>
          <a:scene3d>
            <a:camera prst="orthographicFront">
              <a:rot lat="0" lon="0" rev="107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タイトル 3"/>
          <p:cNvSpPr txBox="1">
            <a:spLocks/>
          </p:cNvSpPr>
          <p:nvPr/>
        </p:nvSpPr>
        <p:spPr>
          <a:xfrm>
            <a:off x="360040" y="96876"/>
            <a:ext cx="9252520" cy="6678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3200" dirty="0" smtClean="0">
                <a:solidFill>
                  <a:schemeClr val="tx2">
                    <a:lumMod val="7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有効活用（土地・建物）が期待される公的不動産</a:t>
            </a:r>
            <a:endParaRPr lang="en-US" altLang="ja-JP" sz="3200" dirty="0">
              <a:solidFill>
                <a:schemeClr val="tx2">
                  <a:lumMod val="7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36712"/>
            <a:ext cx="8712001" cy="571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4443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グループ化 4"/>
          <p:cNvGrpSpPr/>
          <p:nvPr/>
        </p:nvGrpSpPr>
        <p:grpSpPr>
          <a:xfrm>
            <a:off x="0" y="6516052"/>
            <a:ext cx="10980712" cy="646331"/>
            <a:chOff x="0" y="6516052"/>
            <a:chExt cx="10980712" cy="646331"/>
          </a:xfrm>
        </p:grpSpPr>
        <p:sp>
          <p:nvSpPr>
            <p:cNvPr id="6" name="正方形/長方形 5"/>
            <p:cNvSpPr/>
            <p:nvPr/>
          </p:nvSpPr>
          <p:spPr>
            <a:xfrm>
              <a:off x="0" y="6561588"/>
              <a:ext cx="9144000" cy="323796"/>
            </a:xfrm>
            <a:prstGeom prst="rect">
              <a:avLst/>
            </a:prstGeom>
            <a:gradFill flip="none" rotWithShape="1">
              <a:gsLst>
                <a:gs pos="92500">
                  <a:srgbClr val="F1E6F7"/>
                </a:gs>
                <a:gs pos="85000">
                  <a:srgbClr val="E2E1F3"/>
                </a:gs>
                <a:gs pos="44000">
                  <a:srgbClr val="0070C0"/>
                </a:gs>
                <a:gs pos="100000">
                  <a:srgbClr val="FFEBFA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" name="テキスト ボックス 6"/>
            <p:cNvSpPr txBox="1"/>
            <p:nvPr/>
          </p:nvSpPr>
          <p:spPr>
            <a:xfrm>
              <a:off x="5868144" y="6516052"/>
              <a:ext cx="51125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b="1" dirty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+mn-ea"/>
                </a:rPr>
                <a:t>　</a:t>
              </a:r>
              <a:r>
                <a:rPr lang="ja-JP" altLang="en-US" b="1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+mn-ea"/>
                </a:rPr>
                <a:t>　　　</a:t>
              </a:r>
              <a:r>
                <a:rPr lang="en-US" altLang="ja-JP" b="1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+mn-ea"/>
                </a:rPr>
                <a:t>|</a:t>
              </a:r>
              <a:r>
                <a:rPr lang="ja-JP" altLang="en-US" b="1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+mn-ea"/>
                </a:rPr>
                <a:t>　</a:t>
              </a:r>
              <a:r>
                <a:rPr lang="en-US" altLang="ja-JP" b="1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+mn-ea"/>
                </a:rPr>
                <a:t>Morioka City</a:t>
              </a:r>
              <a:r>
                <a:rPr lang="ja-JP" altLang="en-US" b="1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+mn-ea"/>
                </a:rPr>
                <a:t>　盛岡市 </a:t>
              </a:r>
              <a:r>
                <a:rPr lang="en-US" altLang="ja-JP" b="1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+mn-ea"/>
                </a:rPr>
                <a:t>|</a:t>
              </a:r>
              <a:endParaRPr lang="ja-JP" altLang="en-US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ea"/>
              </a:endParaRPr>
            </a:p>
            <a:p>
              <a:endParaRPr kumimoji="1" lang="ja-JP" altLang="en-US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Impact" pitchFamily="34" charset="0"/>
              </a:endParaRPr>
            </a:p>
          </p:txBody>
        </p:sp>
      </p:grpSp>
      <p:sp>
        <p:nvSpPr>
          <p:cNvPr id="8" name="スライド番号プレースホルダー 5"/>
          <p:cNvSpPr txBox="1">
            <a:spLocks/>
          </p:cNvSpPr>
          <p:nvPr/>
        </p:nvSpPr>
        <p:spPr>
          <a:xfrm>
            <a:off x="3707904" y="6597352"/>
            <a:ext cx="2133600" cy="260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D8002D-B5B0-4BAC-B1F6-782DDCCE6D9C}" type="slidenum">
              <a:rPr lang="ja-JP" altLang="en-US" smtClean="0"/>
              <a:pPr/>
              <a:t>13</a:t>
            </a:fld>
            <a:endParaRPr lang="ja-JP" altLang="en-US" dirty="0"/>
          </a:p>
        </p:txBody>
      </p:sp>
      <p:sp>
        <p:nvSpPr>
          <p:cNvPr id="9" name="正方形/長方形 8"/>
          <p:cNvSpPr/>
          <p:nvPr/>
        </p:nvSpPr>
        <p:spPr>
          <a:xfrm>
            <a:off x="0" y="-27384"/>
            <a:ext cx="9144000" cy="792088"/>
          </a:xfrm>
          <a:prstGeom prst="rect">
            <a:avLst/>
          </a:prstGeom>
          <a:gradFill flip="none" rotWithShape="1">
            <a:gsLst>
              <a:gs pos="417">
                <a:schemeClr val="bg1">
                  <a:lumMod val="85000"/>
                </a:schemeClr>
              </a:gs>
              <a:gs pos="9000">
                <a:schemeClr val="bg1"/>
              </a:gs>
              <a:gs pos="100000">
                <a:srgbClr val="E2E1F3"/>
              </a:gs>
              <a:gs pos="100000">
                <a:schemeClr val="bg1">
                  <a:lumMod val="75000"/>
                </a:schemeClr>
              </a:gs>
              <a:gs pos="100000">
                <a:srgbClr val="FFEBFA"/>
              </a:gs>
            </a:gsLst>
            <a:lin ang="16200000" scaled="1"/>
            <a:tileRect/>
          </a:gradFill>
          <a:ln w="3175">
            <a:noFill/>
          </a:ln>
          <a:scene3d>
            <a:camera prst="orthographicFront">
              <a:rot lat="0" lon="0" rev="107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タイトル 3"/>
          <p:cNvSpPr txBox="1">
            <a:spLocks/>
          </p:cNvSpPr>
          <p:nvPr/>
        </p:nvSpPr>
        <p:spPr>
          <a:xfrm>
            <a:off x="360040" y="96876"/>
            <a:ext cx="9252520" cy="6678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3200" dirty="0" smtClean="0">
                <a:solidFill>
                  <a:schemeClr val="tx2">
                    <a:lumMod val="7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有効活用（土地・建物）が期待される公的不動産</a:t>
            </a:r>
            <a:endParaRPr lang="en-US" altLang="ja-JP" sz="3200" dirty="0">
              <a:solidFill>
                <a:schemeClr val="tx2">
                  <a:lumMod val="7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87" y="799252"/>
            <a:ext cx="8712001" cy="571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1224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グループ化 4"/>
          <p:cNvGrpSpPr/>
          <p:nvPr/>
        </p:nvGrpSpPr>
        <p:grpSpPr>
          <a:xfrm>
            <a:off x="0" y="6516052"/>
            <a:ext cx="10980712" cy="646331"/>
            <a:chOff x="0" y="6516052"/>
            <a:chExt cx="10980712" cy="646331"/>
          </a:xfrm>
        </p:grpSpPr>
        <p:sp>
          <p:nvSpPr>
            <p:cNvPr id="6" name="正方形/長方形 5"/>
            <p:cNvSpPr/>
            <p:nvPr/>
          </p:nvSpPr>
          <p:spPr>
            <a:xfrm>
              <a:off x="0" y="6561588"/>
              <a:ext cx="9144000" cy="323796"/>
            </a:xfrm>
            <a:prstGeom prst="rect">
              <a:avLst/>
            </a:prstGeom>
            <a:gradFill flip="none" rotWithShape="1">
              <a:gsLst>
                <a:gs pos="92500">
                  <a:srgbClr val="F1E6F7"/>
                </a:gs>
                <a:gs pos="85000">
                  <a:srgbClr val="E2E1F3"/>
                </a:gs>
                <a:gs pos="44000">
                  <a:srgbClr val="0070C0"/>
                </a:gs>
                <a:gs pos="100000">
                  <a:srgbClr val="FFEBFA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" name="テキスト ボックス 6"/>
            <p:cNvSpPr txBox="1"/>
            <p:nvPr/>
          </p:nvSpPr>
          <p:spPr>
            <a:xfrm>
              <a:off x="5868144" y="6516052"/>
              <a:ext cx="51125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b="1" dirty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+mn-ea"/>
                </a:rPr>
                <a:t>　</a:t>
              </a:r>
              <a:r>
                <a:rPr lang="ja-JP" altLang="en-US" b="1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+mn-ea"/>
                </a:rPr>
                <a:t>　　　</a:t>
              </a:r>
              <a:r>
                <a:rPr lang="en-US" altLang="ja-JP" b="1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+mn-ea"/>
                </a:rPr>
                <a:t>|</a:t>
              </a:r>
              <a:r>
                <a:rPr lang="ja-JP" altLang="en-US" b="1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+mn-ea"/>
                </a:rPr>
                <a:t>　</a:t>
              </a:r>
              <a:r>
                <a:rPr lang="en-US" altLang="ja-JP" b="1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+mn-ea"/>
                </a:rPr>
                <a:t>Morioka City</a:t>
              </a:r>
              <a:r>
                <a:rPr lang="ja-JP" altLang="en-US" b="1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+mn-ea"/>
                </a:rPr>
                <a:t>　盛岡市 </a:t>
              </a:r>
              <a:r>
                <a:rPr lang="en-US" altLang="ja-JP" b="1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+mn-ea"/>
                </a:rPr>
                <a:t>|</a:t>
              </a:r>
              <a:endParaRPr lang="ja-JP" altLang="en-US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ea"/>
              </a:endParaRPr>
            </a:p>
            <a:p>
              <a:endParaRPr kumimoji="1" lang="ja-JP" altLang="en-US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Impact" pitchFamily="34" charset="0"/>
              </a:endParaRPr>
            </a:p>
          </p:txBody>
        </p:sp>
      </p:grpSp>
      <p:sp>
        <p:nvSpPr>
          <p:cNvPr id="8" name="スライド番号プレースホルダー 5"/>
          <p:cNvSpPr txBox="1">
            <a:spLocks/>
          </p:cNvSpPr>
          <p:nvPr/>
        </p:nvSpPr>
        <p:spPr>
          <a:xfrm>
            <a:off x="3707904" y="6597352"/>
            <a:ext cx="2133600" cy="260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D8002D-B5B0-4BAC-B1F6-782DDCCE6D9C}" type="slidenum">
              <a:rPr lang="ja-JP" altLang="en-US" smtClean="0"/>
              <a:pPr/>
              <a:t>14</a:t>
            </a:fld>
            <a:endParaRPr lang="ja-JP" altLang="en-US" dirty="0"/>
          </a:p>
        </p:txBody>
      </p:sp>
      <p:sp>
        <p:nvSpPr>
          <p:cNvPr id="9" name="正方形/長方形 8"/>
          <p:cNvSpPr/>
          <p:nvPr/>
        </p:nvSpPr>
        <p:spPr>
          <a:xfrm>
            <a:off x="0" y="-27384"/>
            <a:ext cx="9144000" cy="792088"/>
          </a:xfrm>
          <a:prstGeom prst="rect">
            <a:avLst/>
          </a:prstGeom>
          <a:gradFill flip="none" rotWithShape="1">
            <a:gsLst>
              <a:gs pos="417">
                <a:schemeClr val="bg1">
                  <a:lumMod val="85000"/>
                </a:schemeClr>
              </a:gs>
              <a:gs pos="9000">
                <a:schemeClr val="bg1"/>
              </a:gs>
              <a:gs pos="100000">
                <a:srgbClr val="E2E1F3"/>
              </a:gs>
              <a:gs pos="100000">
                <a:schemeClr val="bg1">
                  <a:lumMod val="75000"/>
                </a:schemeClr>
              </a:gs>
              <a:gs pos="100000">
                <a:srgbClr val="FFEBFA"/>
              </a:gs>
            </a:gsLst>
            <a:lin ang="16200000" scaled="1"/>
            <a:tileRect/>
          </a:gradFill>
          <a:ln w="3175">
            <a:noFill/>
          </a:ln>
          <a:scene3d>
            <a:camera prst="orthographicFront">
              <a:rot lat="0" lon="0" rev="107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タイトル 3"/>
          <p:cNvSpPr txBox="1">
            <a:spLocks/>
          </p:cNvSpPr>
          <p:nvPr/>
        </p:nvSpPr>
        <p:spPr>
          <a:xfrm>
            <a:off x="360040" y="96876"/>
            <a:ext cx="9252520" cy="6678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3200" dirty="0" smtClean="0">
                <a:solidFill>
                  <a:schemeClr val="tx2">
                    <a:lumMod val="7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有効活用（土地・建物）が期待される公的不動産</a:t>
            </a:r>
            <a:endParaRPr lang="en-US" altLang="ja-JP" sz="3200" dirty="0">
              <a:solidFill>
                <a:schemeClr val="tx2">
                  <a:lumMod val="7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87" y="808544"/>
            <a:ext cx="8726401" cy="571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5747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グループ化 4"/>
          <p:cNvGrpSpPr/>
          <p:nvPr/>
        </p:nvGrpSpPr>
        <p:grpSpPr>
          <a:xfrm>
            <a:off x="0" y="6516052"/>
            <a:ext cx="10980712" cy="646331"/>
            <a:chOff x="0" y="6516052"/>
            <a:chExt cx="10980712" cy="646331"/>
          </a:xfrm>
        </p:grpSpPr>
        <p:sp>
          <p:nvSpPr>
            <p:cNvPr id="6" name="正方形/長方形 5"/>
            <p:cNvSpPr/>
            <p:nvPr/>
          </p:nvSpPr>
          <p:spPr>
            <a:xfrm>
              <a:off x="0" y="6561588"/>
              <a:ext cx="9144000" cy="323796"/>
            </a:xfrm>
            <a:prstGeom prst="rect">
              <a:avLst/>
            </a:prstGeom>
            <a:gradFill flip="none" rotWithShape="1">
              <a:gsLst>
                <a:gs pos="92500">
                  <a:srgbClr val="F1E6F7"/>
                </a:gs>
                <a:gs pos="85000">
                  <a:srgbClr val="E2E1F3"/>
                </a:gs>
                <a:gs pos="44000">
                  <a:srgbClr val="0070C0"/>
                </a:gs>
                <a:gs pos="100000">
                  <a:srgbClr val="FFEBFA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" name="テキスト ボックス 6"/>
            <p:cNvSpPr txBox="1"/>
            <p:nvPr/>
          </p:nvSpPr>
          <p:spPr>
            <a:xfrm>
              <a:off x="5868144" y="6516052"/>
              <a:ext cx="51125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b="1" dirty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+mn-ea"/>
                </a:rPr>
                <a:t>　</a:t>
              </a:r>
              <a:r>
                <a:rPr lang="ja-JP" altLang="en-US" b="1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+mn-ea"/>
                </a:rPr>
                <a:t>　　　</a:t>
              </a:r>
              <a:r>
                <a:rPr lang="en-US" altLang="ja-JP" b="1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+mn-ea"/>
                </a:rPr>
                <a:t>|</a:t>
              </a:r>
              <a:r>
                <a:rPr lang="ja-JP" altLang="en-US" b="1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+mn-ea"/>
                </a:rPr>
                <a:t>　</a:t>
              </a:r>
              <a:r>
                <a:rPr lang="en-US" altLang="ja-JP" b="1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+mn-ea"/>
                </a:rPr>
                <a:t>Morioka City</a:t>
              </a:r>
              <a:r>
                <a:rPr lang="ja-JP" altLang="en-US" b="1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+mn-ea"/>
                </a:rPr>
                <a:t>　盛岡市 </a:t>
              </a:r>
              <a:r>
                <a:rPr lang="en-US" altLang="ja-JP" b="1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+mn-ea"/>
                </a:rPr>
                <a:t>|</a:t>
              </a:r>
              <a:endParaRPr lang="ja-JP" altLang="en-US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ea"/>
              </a:endParaRPr>
            </a:p>
            <a:p>
              <a:endParaRPr kumimoji="1" lang="ja-JP" altLang="en-US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Impact" pitchFamily="34" charset="0"/>
              </a:endParaRPr>
            </a:p>
          </p:txBody>
        </p:sp>
      </p:grpSp>
      <p:sp>
        <p:nvSpPr>
          <p:cNvPr id="8" name="スライド番号プレースホルダー 5"/>
          <p:cNvSpPr txBox="1">
            <a:spLocks/>
          </p:cNvSpPr>
          <p:nvPr/>
        </p:nvSpPr>
        <p:spPr>
          <a:xfrm>
            <a:off x="3707904" y="6597352"/>
            <a:ext cx="2133600" cy="260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D8002D-B5B0-4BAC-B1F6-782DDCCE6D9C}" type="slidenum">
              <a:rPr lang="ja-JP" altLang="en-US" smtClean="0"/>
              <a:pPr/>
              <a:t>15</a:t>
            </a:fld>
            <a:endParaRPr lang="ja-JP" altLang="en-US" dirty="0"/>
          </a:p>
        </p:txBody>
      </p:sp>
      <p:sp>
        <p:nvSpPr>
          <p:cNvPr id="9" name="正方形/長方形 8"/>
          <p:cNvSpPr/>
          <p:nvPr/>
        </p:nvSpPr>
        <p:spPr>
          <a:xfrm>
            <a:off x="0" y="-27384"/>
            <a:ext cx="9144000" cy="792088"/>
          </a:xfrm>
          <a:prstGeom prst="rect">
            <a:avLst/>
          </a:prstGeom>
          <a:gradFill flip="none" rotWithShape="1">
            <a:gsLst>
              <a:gs pos="417">
                <a:schemeClr val="bg1">
                  <a:lumMod val="85000"/>
                </a:schemeClr>
              </a:gs>
              <a:gs pos="9000">
                <a:schemeClr val="bg1"/>
              </a:gs>
              <a:gs pos="100000">
                <a:srgbClr val="E2E1F3"/>
              </a:gs>
              <a:gs pos="100000">
                <a:schemeClr val="bg1">
                  <a:lumMod val="75000"/>
                </a:schemeClr>
              </a:gs>
              <a:gs pos="100000">
                <a:srgbClr val="FFEBFA"/>
              </a:gs>
            </a:gsLst>
            <a:lin ang="16200000" scaled="1"/>
            <a:tileRect/>
          </a:gradFill>
          <a:ln w="3175">
            <a:noFill/>
          </a:ln>
          <a:scene3d>
            <a:camera prst="orthographicFront">
              <a:rot lat="0" lon="0" rev="107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タイトル 3"/>
          <p:cNvSpPr txBox="1">
            <a:spLocks/>
          </p:cNvSpPr>
          <p:nvPr/>
        </p:nvSpPr>
        <p:spPr>
          <a:xfrm>
            <a:off x="360040" y="96876"/>
            <a:ext cx="9252520" cy="6678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3200" dirty="0" smtClean="0">
                <a:solidFill>
                  <a:schemeClr val="tx2">
                    <a:lumMod val="7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有効活用（土地・建物）が期待される公的不動産</a:t>
            </a:r>
            <a:endParaRPr lang="en-US" altLang="ja-JP" sz="3200" dirty="0">
              <a:solidFill>
                <a:schemeClr val="tx2">
                  <a:lumMod val="7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99" y="836712"/>
            <a:ext cx="8726401" cy="56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7563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グループ化 4"/>
          <p:cNvGrpSpPr/>
          <p:nvPr/>
        </p:nvGrpSpPr>
        <p:grpSpPr>
          <a:xfrm>
            <a:off x="0" y="6516052"/>
            <a:ext cx="10980712" cy="646331"/>
            <a:chOff x="0" y="6516052"/>
            <a:chExt cx="10980712" cy="646331"/>
          </a:xfrm>
        </p:grpSpPr>
        <p:sp>
          <p:nvSpPr>
            <p:cNvPr id="6" name="正方形/長方形 5"/>
            <p:cNvSpPr/>
            <p:nvPr/>
          </p:nvSpPr>
          <p:spPr>
            <a:xfrm>
              <a:off x="0" y="6561588"/>
              <a:ext cx="9144000" cy="323796"/>
            </a:xfrm>
            <a:prstGeom prst="rect">
              <a:avLst/>
            </a:prstGeom>
            <a:gradFill flip="none" rotWithShape="1">
              <a:gsLst>
                <a:gs pos="92500">
                  <a:srgbClr val="F1E6F7"/>
                </a:gs>
                <a:gs pos="85000">
                  <a:srgbClr val="E2E1F3"/>
                </a:gs>
                <a:gs pos="44000">
                  <a:srgbClr val="0070C0"/>
                </a:gs>
                <a:gs pos="100000">
                  <a:srgbClr val="FFEBFA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" name="テキスト ボックス 6"/>
            <p:cNvSpPr txBox="1"/>
            <p:nvPr/>
          </p:nvSpPr>
          <p:spPr>
            <a:xfrm>
              <a:off x="5868144" y="6516052"/>
              <a:ext cx="51125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b="1" dirty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+mn-ea"/>
                </a:rPr>
                <a:t>　</a:t>
              </a:r>
              <a:r>
                <a:rPr lang="ja-JP" altLang="en-US" b="1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+mn-ea"/>
                </a:rPr>
                <a:t>　　　</a:t>
              </a:r>
              <a:r>
                <a:rPr lang="en-US" altLang="ja-JP" b="1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+mn-ea"/>
                </a:rPr>
                <a:t>|</a:t>
              </a:r>
              <a:r>
                <a:rPr lang="ja-JP" altLang="en-US" b="1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+mn-ea"/>
                </a:rPr>
                <a:t>　</a:t>
              </a:r>
              <a:r>
                <a:rPr lang="en-US" altLang="ja-JP" b="1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+mn-ea"/>
                </a:rPr>
                <a:t>Morioka City</a:t>
              </a:r>
              <a:r>
                <a:rPr lang="ja-JP" altLang="en-US" b="1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+mn-ea"/>
                </a:rPr>
                <a:t>　盛岡市 </a:t>
              </a:r>
              <a:r>
                <a:rPr lang="en-US" altLang="ja-JP" b="1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+mn-ea"/>
                </a:rPr>
                <a:t>|</a:t>
              </a:r>
              <a:endParaRPr lang="ja-JP" altLang="en-US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ea"/>
              </a:endParaRPr>
            </a:p>
            <a:p>
              <a:endParaRPr kumimoji="1" lang="ja-JP" altLang="en-US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Impact" pitchFamily="34" charset="0"/>
              </a:endParaRPr>
            </a:p>
          </p:txBody>
        </p:sp>
      </p:grpSp>
      <p:sp>
        <p:nvSpPr>
          <p:cNvPr id="8" name="スライド番号プレースホルダー 5"/>
          <p:cNvSpPr txBox="1">
            <a:spLocks/>
          </p:cNvSpPr>
          <p:nvPr/>
        </p:nvSpPr>
        <p:spPr>
          <a:xfrm>
            <a:off x="3707904" y="6597352"/>
            <a:ext cx="2133600" cy="260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D8002D-B5B0-4BAC-B1F6-782DDCCE6D9C}" type="slidenum">
              <a:rPr lang="ja-JP" altLang="en-US" smtClean="0"/>
              <a:pPr/>
              <a:t>16</a:t>
            </a:fld>
            <a:endParaRPr lang="ja-JP" altLang="en-US" dirty="0"/>
          </a:p>
        </p:txBody>
      </p:sp>
      <p:sp>
        <p:nvSpPr>
          <p:cNvPr id="9" name="正方形/長方形 8"/>
          <p:cNvSpPr/>
          <p:nvPr/>
        </p:nvSpPr>
        <p:spPr>
          <a:xfrm>
            <a:off x="0" y="-27384"/>
            <a:ext cx="9144000" cy="792088"/>
          </a:xfrm>
          <a:prstGeom prst="rect">
            <a:avLst/>
          </a:prstGeom>
          <a:gradFill flip="none" rotWithShape="1">
            <a:gsLst>
              <a:gs pos="417">
                <a:schemeClr val="bg1">
                  <a:lumMod val="85000"/>
                </a:schemeClr>
              </a:gs>
              <a:gs pos="9000">
                <a:schemeClr val="bg1"/>
              </a:gs>
              <a:gs pos="100000">
                <a:srgbClr val="E2E1F3"/>
              </a:gs>
              <a:gs pos="100000">
                <a:schemeClr val="bg1">
                  <a:lumMod val="75000"/>
                </a:schemeClr>
              </a:gs>
              <a:gs pos="100000">
                <a:srgbClr val="FFEBFA"/>
              </a:gs>
            </a:gsLst>
            <a:lin ang="16200000" scaled="1"/>
            <a:tileRect/>
          </a:gradFill>
          <a:ln w="3175">
            <a:noFill/>
          </a:ln>
          <a:scene3d>
            <a:camera prst="orthographicFront">
              <a:rot lat="0" lon="0" rev="107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タイトル 3"/>
          <p:cNvSpPr txBox="1">
            <a:spLocks/>
          </p:cNvSpPr>
          <p:nvPr/>
        </p:nvSpPr>
        <p:spPr>
          <a:xfrm>
            <a:off x="360040" y="96876"/>
            <a:ext cx="9252520" cy="6678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3200" dirty="0" smtClean="0">
                <a:solidFill>
                  <a:schemeClr val="tx2">
                    <a:lumMod val="7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有効活用（土地・建物）が期待される公的不動産</a:t>
            </a:r>
            <a:endParaRPr lang="en-US" altLang="ja-JP" sz="3200" dirty="0">
              <a:solidFill>
                <a:schemeClr val="tx2">
                  <a:lumMod val="7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99" y="808544"/>
            <a:ext cx="8726401" cy="571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4672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グループ化 4"/>
          <p:cNvGrpSpPr/>
          <p:nvPr/>
        </p:nvGrpSpPr>
        <p:grpSpPr>
          <a:xfrm>
            <a:off x="0" y="6516052"/>
            <a:ext cx="10980712" cy="646331"/>
            <a:chOff x="0" y="6516052"/>
            <a:chExt cx="10980712" cy="646331"/>
          </a:xfrm>
        </p:grpSpPr>
        <p:sp>
          <p:nvSpPr>
            <p:cNvPr id="6" name="正方形/長方形 5"/>
            <p:cNvSpPr/>
            <p:nvPr/>
          </p:nvSpPr>
          <p:spPr>
            <a:xfrm>
              <a:off x="0" y="6561588"/>
              <a:ext cx="9144000" cy="323796"/>
            </a:xfrm>
            <a:prstGeom prst="rect">
              <a:avLst/>
            </a:prstGeom>
            <a:gradFill flip="none" rotWithShape="1">
              <a:gsLst>
                <a:gs pos="92500">
                  <a:srgbClr val="F1E6F7"/>
                </a:gs>
                <a:gs pos="85000">
                  <a:srgbClr val="E2E1F3"/>
                </a:gs>
                <a:gs pos="44000">
                  <a:srgbClr val="0070C0"/>
                </a:gs>
                <a:gs pos="100000">
                  <a:srgbClr val="FFEBFA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" name="テキスト ボックス 6"/>
            <p:cNvSpPr txBox="1"/>
            <p:nvPr/>
          </p:nvSpPr>
          <p:spPr>
            <a:xfrm>
              <a:off x="5868144" y="6516052"/>
              <a:ext cx="51125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b="1" dirty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+mn-ea"/>
                </a:rPr>
                <a:t>　</a:t>
              </a:r>
              <a:r>
                <a:rPr lang="ja-JP" altLang="en-US" b="1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+mn-ea"/>
                </a:rPr>
                <a:t>　　　</a:t>
              </a:r>
              <a:r>
                <a:rPr lang="en-US" altLang="ja-JP" b="1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+mn-ea"/>
                </a:rPr>
                <a:t>|</a:t>
              </a:r>
              <a:r>
                <a:rPr lang="ja-JP" altLang="en-US" b="1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+mn-ea"/>
                </a:rPr>
                <a:t>　</a:t>
              </a:r>
              <a:r>
                <a:rPr lang="en-US" altLang="ja-JP" b="1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+mn-ea"/>
                </a:rPr>
                <a:t>Morioka City</a:t>
              </a:r>
              <a:r>
                <a:rPr lang="ja-JP" altLang="en-US" b="1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+mn-ea"/>
                </a:rPr>
                <a:t>　盛岡市 </a:t>
              </a:r>
              <a:r>
                <a:rPr lang="en-US" altLang="ja-JP" b="1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+mn-ea"/>
                </a:rPr>
                <a:t>|</a:t>
              </a:r>
              <a:endParaRPr lang="ja-JP" altLang="en-US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ea"/>
              </a:endParaRPr>
            </a:p>
            <a:p>
              <a:endParaRPr kumimoji="1" lang="ja-JP" altLang="en-US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Impact" pitchFamily="34" charset="0"/>
              </a:endParaRPr>
            </a:p>
          </p:txBody>
        </p:sp>
      </p:grpSp>
      <p:sp>
        <p:nvSpPr>
          <p:cNvPr id="8" name="スライド番号プレースホルダー 5"/>
          <p:cNvSpPr txBox="1">
            <a:spLocks/>
          </p:cNvSpPr>
          <p:nvPr/>
        </p:nvSpPr>
        <p:spPr>
          <a:xfrm>
            <a:off x="3707904" y="6597352"/>
            <a:ext cx="2133600" cy="260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D8002D-B5B0-4BAC-B1F6-782DDCCE6D9C}" type="slidenum">
              <a:rPr lang="ja-JP" altLang="en-US" smtClean="0"/>
              <a:pPr/>
              <a:t>17</a:t>
            </a:fld>
            <a:endParaRPr lang="ja-JP" altLang="en-US" dirty="0"/>
          </a:p>
        </p:txBody>
      </p:sp>
      <p:sp>
        <p:nvSpPr>
          <p:cNvPr id="9" name="正方形/長方形 8"/>
          <p:cNvSpPr/>
          <p:nvPr/>
        </p:nvSpPr>
        <p:spPr>
          <a:xfrm>
            <a:off x="0" y="-27384"/>
            <a:ext cx="9144000" cy="792088"/>
          </a:xfrm>
          <a:prstGeom prst="rect">
            <a:avLst/>
          </a:prstGeom>
          <a:gradFill flip="none" rotWithShape="1">
            <a:gsLst>
              <a:gs pos="417">
                <a:schemeClr val="bg1">
                  <a:lumMod val="85000"/>
                </a:schemeClr>
              </a:gs>
              <a:gs pos="9000">
                <a:schemeClr val="bg1"/>
              </a:gs>
              <a:gs pos="100000">
                <a:srgbClr val="E2E1F3"/>
              </a:gs>
              <a:gs pos="100000">
                <a:schemeClr val="bg1">
                  <a:lumMod val="75000"/>
                </a:schemeClr>
              </a:gs>
              <a:gs pos="100000">
                <a:srgbClr val="FFEBFA"/>
              </a:gs>
            </a:gsLst>
            <a:lin ang="16200000" scaled="1"/>
            <a:tileRect/>
          </a:gradFill>
          <a:ln w="3175">
            <a:noFill/>
          </a:ln>
          <a:scene3d>
            <a:camera prst="orthographicFront">
              <a:rot lat="0" lon="0" rev="107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タイトル 3"/>
          <p:cNvSpPr txBox="1">
            <a:spLocks/>
          </p:cNvSpPr>
          <p:nvPr/>
        </p:nvSpPr>
        <p:spPr>
          <a:xfrm>
            <a:off x="360040" y="96876"/>
            <a:ext cx="9252520" cy="6678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3200" dirty="0" smtClean="0">
                <a:solidFill>
                  <a:schemeClr val="tx2">
                    <a:lumMod val="7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有効活用（土地・建物）が期待される公的不動産</a:t>
            </a:r>
            <a:endParaRPr lang="en-US" altLang="ja-JP" sz="3200" dirty="0">
              <a:solidFill>
                <a:schemeClr val="tx2">
                  <a:lumMod val="7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99252"/>
            <a:ext cx="8726401" cy="571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8318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グループ化 4"/>
          <p:cNvGrpSpPr/>
          <p:nvPr/>
        </p:nvGrpSpPr>
        <p:grpSpPr>
          <a:xfrm>
            <a:off x="0" y="6516052"/>
            <a:ext cx="10980712" cy="646331"/>
            <a:chOff x="0" y="6516052"/>
            <a:chExt cx="10980712" cy="646331"/>
          </a:xfrm>
        </p:grpSpPr>
        <p:sp>
          <p:nvSpPr>
            <p:cNvPr id="6" name="正方形/長方形 5"/>
            <p:cNvSpPr/>
            <p:nvPr/>
          </p:nvSpPr>
          <p:spPr>
            <a:xfrm>
              <a:off x="0" y="6561588"/>
              <a:ext cx="9144000" cy="323796"/>
            </a:xfrm>
            <a:prstGeom prst="rect">
              <a:avLst/>
            </a:prstGeom>
            <a:gradFill flip="none" rotWithShape="1">
              <a:gsLst>
                <a:gs pos="92500">
                  <a:srgbClr val="F1E6F7"/>
                </a:gs>
                <a:gs pos="85000">
                  <a:srgbClr val="E2E1F3"/>
                </a:gs>
                <a:gs pos="44000">
                  <a:srgbClr val="0070C0"/>
                </a:gs>
                <a:gs pos="100000">
                  <a:srgbClr val="FFEBFA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" name="テキスト ボックス 6"/>
            <p:cNvSpPr txBox="1"/>
            <p:nvPr/>
          </p:nvSpPr>
          <p:spPr>
            <a:xfrm>
              <a:off x="5868144" y="6516052"/>
              <a:ext cx="51125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b="1" dirty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+mn-ea"/>
                </a:rPr>
                <a:t>　</a:t>
              </a:r>
              <a:r>
                <a:rPr lang="ja-JP" altLang="en-US" b="1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+mn-ea"/>
                </a:rPr>
                <a:t>　　　</a:t>
              </a:r>
              <a:r>
                <a:rPr lang="en-US" altLang="ja-JP" b="1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+mn-ea"/>
                </a:rPr>
                <a:t>|</a:t>
              </a:r>
              <a:r>
                <a:rPr lang="ja-JP" altLang="en-US" b="1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+mn-ea"/>
                </a:rPr>
                <a:t>　</a:t>
              </a:r>
              <a:r>
                <a:rPr lang="en-US" altLang="ja-JP" b="1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+mn-ea"/>
                </a:rPr>
                <a:t>Morioka City</a:t>
              </a:r>
              <a:r>
                <a:rPr lang="ja-JP" altLang="en-US" b="1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+mn-ea"/>
                </a:rPr>
                <a:t>　盛岡市 </a:t>
              </a:r>
              <a:r>
                <a:rPr lang="en-US" altLang="ja-JP" b="1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+mn-ea"/>
                </a:rPr>
                <a:t>|</a:t>
              </a:r>
              <a:endParaRPr lang="ja-JP" altLang="en-US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ea"/>
              </a:endParaRPr>
            </a:p>
            <a:p>
              <a:endParaRPr kumimoji="1" lang="ja-JP" altLang="en-US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Impact" pitchFamily="34" charset="0"/>
              </a:endParaRPr>
            </a:p>
          </p:txBody>
        </p:sp>
      </p:grpSp>
      <p:sp>
        <p:nvSpPr>
          <p:cNvPr id="8" name="スライド番号プレースホルダー 5"/>
          <p:cNvSpPr txBox="1">
            <a:spLocks/>
          </p:cNvSpPr>
          <p:nvPr/>
        </p:nvSpPr>
        <p:spPr>
          <a:xfrm>
            <a:off x="3707904" y="6597352"/>
            <a:ext cx="2133600" cy="260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D8002D-B5B0-4BAC-B1F6-782DDCCE6D9C}" type="slidenum">
              <a:rPr lang="ja-JP" altLang="en-US" smtClean="0"/>
              <a:pPr/>
              <a:t>1</a:t>
            </a:fld>
            <a:endParaRPr lang="ja-JP" altLang="en-US" dirty="0"/>
          </a:p>
        </p:txBody>
      </p:sp>
      <p:sp>
        <p:nvSpPr>
          <p:cNvPr id="9" name="正方形/長方形 8"/>
          <p:cNvSpPr/>
          <p:nvPr/>
        </p:nvSpPr>
        <p:spPr>
          <a:xfrm>
            <a:off x="0" y="-27384"/>
            <a:ext cx="9144000" cy="792088"/>
          </a:xfrm>
          <a:prstGeom prst="rect">
            <a:avLst/>
          </a:prstGeom>
          <a:gradFill flip="none" rotWithShape="1">
            <a:gsLst>
              <a:gs pos="417">
                <a:schemeClr val="bg1">
                  <a:lumMod val="85000"/>
                </a:schemeClr>
              </a:gs>
              <a:gs pos="9000">
                <a:schemeClr val="bg1"/>
              </a:gs>
              <a:gs pos="100000">
                <a:srgbClr val="E2E1F3"/>
              </a:gs>
              <a:gs pos="100000">
                <a:schemeClr val="bg1">
                  <a:lumMod val="75000"/>
                </a:schemeClr>
              </a:gs>
              <a:gs pos="100000">
                <a:srgbClr val="FFEBFA"/>
              </a:gs>
            </a:gsLst>
            <a:lin ang="16200000" scaled="1"/>
            <a:tileRect/>
          </a:gradFill>
          <a:ln w="3175">
            <a:noFill/>
          </a:ln>
          <a:scene3d>
            <a:camera prst="orthographicFront">
              <a:rot lat="0" lon="0" rev="107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タイトル 3"/>
          <p:cNvSpPr txBox="1">
            <a:spLocks/>
          </p:cNvSpPr>
          <p:nvPr/>
        </p:nvSpPr>
        <p:spPr>
          <a:xfrm>
            <a:off x="360040" y="96876"/>
            <a:ext cx="9252520" cy="6678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3200" dirty="0" smtClean="0">
                <a:solidFill>
                  <a:schemeClr val="tx2">
                    <a:lumMod val="7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有効活用（土地・建物）が期待される公的不動産</a:t>
            </a:r>
            <a:endParaRPr lang="en-US" altLang="ja-JP" sz="3200" dirty="0">
              <a:solidFill>
                <a:schemeClr val="tx2">
                  <a:lumMod val="7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87" y="845383"/>
            <a:ext cx="8712001" cy="571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8977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グループ化 4"/>
          <p:cNvGrpSpPr/>
          <p:nvPr/>
        </p:nvGrpSpPr>
        <p:grpSpPr>
          <a:xfrm>
            <a:off x="0" y="6516052"/>
            <a:ext cx="10980712" cy="646331"/>
            <a:chOff x="0" y="6516052"/>
            <a:chExt cx="10980712" cy="646331"/>
          </a:xfrm>
        </p:grpSpPr>
        <p:sp>
          <p:nvSpPr>
            <p:cNvPr id="6" name="正方形/長方形 5"/>
            <p:cNvSpPr/>
            <p:nvPr/>
          </p:nvSpPr>
          <p:spPr>
            <a:xfrm>
              <a:off x="0" y="6561588"/>
              <a:ext cx="9144000" cy="323796"/>
            </a:xfrm>
            <a:prstGeom prst="rect">
              <a:avLst/>
            </a:prstGeom>
            <a:gradFill flip="none" rotWithShape="1">
              <a:gsLst>
                <a:gs pos="92500">
                  <a:srgbClr val="F1E6F7"/>
                </a:gs>
                <a:gs pos="85000">
                  <a:srgbClr val="E2E1F3"/>
                </a:gs>
                <a:gs pos="44000">
                  <a:srgbClr val="0070C0"/>
                </a:gs>
                <a:gs pos="100000">
                  <a:srgbClr val="FFEBFA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" name="テキスト ボックス 6"/>
            <p:cNvSpPr txBox="1"/>
            <p:nvPr/>
          </p:nvSpPr>
          <p:spPr>
            <a:xfrm>
              <a:off x="5868144" y="6516052"/>
              <a:ext cx="51125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b="1" dirty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+mn-ea"/>
                </a:rPr>
                <a:t>　</a:t>
              </a:r>
              <a:r>
                <a:rPr lang="ja-JP" altLang="en-US" b="1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+mn-ea"/>
                </a:rPr>
                <a:t>　　　</a:t>
              </a:r>
              <a:r>
                <a:rPr lang="en-US" altLang="ja-JP" b="1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+mn-ea"/>
                </a:rPr>
                <a:t>|</a:t>
              </a:r>
              <a:r>
                <a:rPr lang="ja-JP" altLang="en-US" b="1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+mn-ea"/>
                </a:rPr>
                <a:t>　</a:t>
              </a:r>
              <a:r>
                <a:rPr lang="en-US" altLang="ja-JP" b="1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+mn-ea"/>
                </a:rPr>
                <a:t>Morioka City</a:t>
              </a:r>
              <a:r>
                <a:rPr lang="ja-JP" altLang="en-US" b="1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+mn-ea"/>
                </a:rPr>
                <a:t>　盛岡市 </a:t>
              </a:r>
              <a:r>
                <a:rPr lang="en-US" altLang="ja-JP" b="1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+mn-ea"/>
                </a:rPr>
                <a:t>|</a:t>
              </a:r>
              <a:endParaRPr lang="ja-JP" altLang="en-US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ea"/>
              </a:endParaRPr>
            </a:p>
            <a:p>
              <a:endParaRPr kumimoji="1" lang="ja-JP" altLang="en-US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Impact" pitchFamily="34" charset="0"/>
              </a:endParaRPr>
            </a:p>
          </p:txBody>
        </p:sp>
      </p:grpSp>
      <p:sp>
        <p:nvSpPr>
          <p:cNvPr id="8" name="スライド番号プレースホルダー 5"/>
          <p:cNvSpPr txBox="1">
            <a:spLocks/>
          </p:cNvSpPr>
          <p:nvPr/>
        </p:nvSpPr>
        <p:spPr>
          <a:xfrm>
            <a:off x="3707904" y="6597352"/>
            <a:ext cx="2133600" cy="260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D8002D-B5B0-4BAC-B1F6-782DDCCE6D9C}" type="slidenum">
              <a:rPr lang="ja-JP" altLang="en-US" smtClean="0"/>
              <a:pPr/>
              <a:t>2</a:t>
            </a:fld>
            <a:endParaRPr lang="ja-JP" altLang="en-US" dirty="0"/>
          </a:p>
        </p:txBody>
      </p:sp>
      <p:sp>
        <p:nvSpPr>
          <p:cNvPr id="9" name="正方形/長方形 8"/>
          <p:cNvSpPr/>
          <p:nvPr/>
        </p:nvSpPr>
        <p:spPr>
          <a:xfrm>
            <a:off x="0" y="-27384"/>
            <a:ext cx="9144000" cy="792088"/>
          </a:xfrm>
          <a:prstGeom prst="rect">
            <a:avLst/>
          </a:prstGeom>
          <a:gradFill flip="none" rotWithShape="1">
            <a:gsLst>
              <a:gs pos="417">
                <a:schemeClr val="bg1">
                  <a:lumMod val="85000"/>
                </a:schemeClr>
              </a:gs>
              <a:gs pos="9000">
                <a:schemeClr val="bg1"/>
              </a:gs>
              <a:gs pos="100000">
                <a:srgbClr val="E2E1F3"/>
              </a:gs>
              <a:gs pos="100000">
                <a:schemeClr val="bg1">
                  <a:lumMod val="75000"/>
                </a:schemeClr>
              </a:gs>
              <a:gs pos="100000">
                <a:srgbClr val="FFEBFA"/>
              </a:gs>
            </a:gsLst>
            <a:lin ang="16200000" scaled="1"/>
            <a:tileRect/>
          </a:gradFill>
          <a:ln w="3175">
            <a:noFill/>
          </a:ln>
          <a:scene3d>
            <a:camera prst="orthographicFront">
              <a:rot lat="0" lon="0" rev="107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タイトル 3"/>
          <p:cNvSpPr txBox="1">
            <a:spLocks/>
          </p:cNvSpPr>
          <p:nvPr/>
        </p:nvSpPr>
        <p:spPr>
          <a:xfrm>
            <a:off x="360040" y="96876"/>
            <a:ext cx="9252520" cy="6678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3200" dirty="0" smtClean="0">
                <a:solidFill>
                  <a:schemeClr val="tx2">
                    <a:lumMod val="7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有効活用（土地・建物）が期待される公的不動産</a:t>
            </a:r>
            <a:endParaRPr lang="en-US" altLang="ja-JP" sz="3200" dirty="0">
              <a:solidFill>
                <a:schemeClr val="tx2">
                  <a:lumMod val="7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87" y="836712"/>
            <a:ext cx="8712001" cy="571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6785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グループ化 4"/>
          <p:cNvGrpSpPr/>
          <p:nvPr/>
        </p:nvGrpSpPr>
        <p:grpSpPr>
          <a:xfrm>
            <a:off x="0" y="6516052"/>
            <a:ext cx="10980712" cy="646331"/>
            <a:chOff x="0" y="6516052"/>
            <a:chExt cx="10980712" cy="646331"/>
          </a:xfrm>
        </p:grpSpPr>
        <p:sp>
          <p:nvSpPr>
            <p:cNvPr id="6" name="正方形/長方形 5"/>
            <p:cNvSpPr/>
            <p:nvPr/>
          </p:nvSpPr>
          <p:spPr>
            <a:xfrm>
              <a:off x="0" y="6561588"/>
              <a:ext cx="9144000" cy="323796"/>
            </a:xfrm>
            <a:prstGeom prst="rect">
              <a:avLst/>
            </a:prstGeom>
            <a:gradFill flip="none" rotWithShape="1">
              <a:gsLst>
                <a:gs pos="92500">
                  <a:srgbClr val="F1E6F7"/>
                </a:gs>
                <a:gs pos="85000">
                  <a:srgbClr val="E2E1F3"/>
                </a:gs>
                <a:gs pos="44000">
                  <a:srgbClr val="0070C0"/>
                </a:gs>
                <a:gs pos="100000">
                  <a:srgbClr val="FFEBFA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" name="テキスト ボックス 6"/>
            <p:cNvSpPr txBox="1"/>
            <p:nvPr/>
          </p:nvSpPr>
          <p:spPr>
            <a:xfrm>
              <a:off x="5868144" y="6516052"/>
              <a:ext cx="51125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b="1" dirty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+mn-ea"/>
                </a:rPr>
                <a:t>　</a:t>
              </a:r>
              <a:r>
                <a:rPr lang="ja-JP" altLang="en-US" b="1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+mn-ea"/>
                </a:rPr>
                <a:t>　　　</a:t>
              </a:r>
              <a:r>
                <a:rPr lang="en-US" altLang="ja-JP" b="1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+mn-ea"/>
                </a:rPr>
                <a:t>|</a:t>
              </a:r>
              <a:r>
                <a:rPr lang="ja-JP" altLang="en-US" b="1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+mn-ea"/>
                </a:rPr>
                <a:t>　</a:t>
              </a:r>
              <a:r>
                <a:rPr lang="en-US" altLang="ja-JP" b="1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+mn-ea"/>
                </a:rPr>
                <a:t>Morioka City</a:t>
              </a:r>
              <a:r>
                <a:rPr lang="ja-JP" altLang="en-US" b="1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+mn-ea"/>
                </a:rPr>
                <a:t>　盛岡市 </a:t>
              </a:r>
              <a:r>
                <a:rPr lang="en-US" altLang="ja-JP" b="1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+mn-ea"/>
                </a:rPr>
                <a:t>|</a:t>
              </a:r>
              <a:endParaRPr lang="ja-JP" altLang="en-US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ea"/>
              </a:endParaRPr>
            </a:p>
            <a:p>
              <a:endParaRPr kumimoji="1" lang="ja-JP" altLang="en-US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Impact" pitchFamily="34" charset="0"/>
              </a:endParaRPr>
            </a:p>
          </p:txBody>
        </p:sp>
      </p:grpSp>
      <p:sp>
        <p:nvSpPr>
          <p:cNvPr id="8" name="スライド番号プレースホルダー 5"/>
          <p:cNvSpPr txBox="1">
            <a:spLocks/>
          </p:cNvSpPr>
          <p:nvPr/>
        </p:nvSpPr>
        <p:spPr>
          <a:xfrm>
            <a:off x="3707904" y="6597352"/>
            <a:ext cx="2133600" cy="260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D8002D-B5B0-4BAC-B1F6-782DDCCE6D9C}" type="slidenum">
              <a:rPr lang="ja-JP" altLang="en-US" smtClean="0"/>
              <a:pPr/>
              <a:t>3</a:t>
            </a:fld>
            <a:endParaRPr lang="ja-JP" altLang="en-US" dirty="0"/>
          </a:p>
        </p:txBody>
      </p:sp>
      <p:sp>
        <p:nvSpPr>
          <p:cNvPr id="9" name="正方形/長方形 8"/>
          <p:cNvSpPr/>
          <p:nvPr/>
        </p:nvSpPr>
        <p:spPr>
          <a:xfrm>
            <a:off x="0" y="-27384"/>
            <a:ext cx="9144000" cy="792088"/>
          </a:xfrm>
          <a:prstGeom prst="rect">
            <a:avLst/>
          </a:prstGeom>
          <a:gradFill flip="none" rotWithShape="1">
            <a:gsLst>
              <a:gs pos="417">
                <a:schemeClr val="bg1">
                  <a:lumMod val="85000"/>
                </a:schemeClr>
              </a:gs>
              <a:gs pos="9000">
                <a:schemeClr val="bg1"/>
              </a:gs>
              <a:gs pos="100000">
                <a:srgbClr val="E2E1F3"/>
              </a:gs>
              <a:gs pos="100000">
                <a:schemeClr val="bg1">
                  <a:lumMod val="75000"/>
                </a:schemeClr>
              </a:gs>
              <a:gs pos="100000">
                <a:srgbClr val="FFEBFA"/>
              </a:gs>
            </a:gsLst>
            <a:lin ang="16200000" scaled="1"/>
            <a:tileRect/>
          </a:gradFill>
          <a:ln w="3175">
            <a:noFill/>
          </a:ln>
          <a:scene3d>
            <a:camera prst="orthographicFront">
              <a:rot lat="0" lon="0" rev="107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タイトル 3"/>
          <p:cNvSpPr txBox="1">
            <a:spLocks/>
          </p:cNvSpPr>
          <p:nvPr/>
        </p:nvSpPr>
        <p:spPr>
          <a:xfrm>
            <a:off x="360040" y="96876"/>
            <a:ext cx="9252520" cy="6678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3200" dirty="0" smtClean="0">
                <a:solidFill>
                  <a:schemeClr val="tx2">
                    <a:lumMod val="7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有効活用（土地・建物）が期待される公的不動産</a:t>
            </a:r>
            <a:endParaRPr lang="en-US" altLang="ja-JP" sz="3200" dirty="0">
              <a:solidFill>
                <a:schemeClr val="tx2">
                  <a:lumMod val="7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87" y="808544"/>
            <a:ext cx="8712001" cy="571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0444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グループ化 4"/>
          <p:cNvGrpSpPr/>
          <p:nvPr/>
        </p:nvGrpSpPr>
        <p:grpSpPr>
          <a:xfrm>
            <a:off x="0" y="6516052"/>
            <a:ext cx="10980712" cy="646331"/>
            <a:chOff x="0" y="6516052"/>
            <a:chExt cx="10980712" cy="646331"/>
          </a:xfrm>
        </p:grpSpPr>
        <p:sp>
          <p:nvSpPr>
            <p:cNvPr id="6" name="正方形/長方形 5"/>
            <p:cNvSpPr/>
            <p:nvPr/>
          </p:nvSpPr>
          <p:spPr>
            <a:xfrm>
              <a:off x="0" y="6561588"/>
              <a:ext cx="9144000" cy="323796"/>
            </a:xfrm>
            <a:prstGeom prst="rect">
              <a:avLst/>
            </a:prstGeom>
            <a:gradFill flip="none" rotWithShape="1">
              <a:gsLst>
                <a:gs pos="92500">
                  <a:srgbClr val="F1E6F7"/>
                </a:gs>
                <a:gs pos="85000">
                  <a:srgbClr val="E2E1F3"/>
                </a:gs>
                <a:gs pos="44000">
                  <a:srgbClr val="0070C0"/>
                </a:gs>
                <a:gs pos="100000">
                  <a:srgbClr val="FFEBFA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" name="テキスト ボックス 6"/>
            <p:cNvSpPr txBox="1"/>
            <p:nvPr/>
          </p:nvSpPr>
          <p:spPr>
            <a:xfrm>
              <a:off x="5868144" y="6516052"/>
              <a:ext cx="51125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b="1" dirty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+mn-ea"/>
                </a:rPr>
                <a:t>　</a:t>
              </a:r>
              <a:r>
                <a:rPr lang="ja-JP" altLang="en-US" b="1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+mn-ea"/>
                </a:rPr>
                <a:t>　　　</a:t>
              </a:r>
              <a:r>
                <a:rPr lang="en-US" altLang="ja-JP" b="1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+mn-ea"/>
                </a:rPr>
                <a:t>|</a:t>
              </a:r>
              <a:r>
                <a:rPr lang="ja-JP" altLang="en-US" b="1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+mn-ea"/>
                </a:rPr>
                <a:t>　</a:t>
              </a:r>
              <a:r>
                <a:rPr lang="en-US" altLang="ja-JP" b="1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+mn-ea"/>
                </a:rPr>
                <a:t>Morioka City</a:t>
              </a:r>
              <a:r>
                <a:rPr lang="ja-JP" altLang="en-US" b="1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+mn-ea"/>
                </a:rPr>
                <a:t>　盛岡市 </a:t>
              </a:r>
              <a:r>
                <a:rPr lang="en-US" altLang="ja-JP" b="1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+mn-ea"/>
                </a:rPr>
                <a:t>|</a:t>
              </a:r>
              <a:endParaRPr lang="ja-JP" altLang="en-US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ea"/>
              </a:endParaRPr>
            </a:p>
            <a:p>
              <a:endParaRPr kumimoji="1" lang="ja-JP" altLang="en-US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Impact" pitchFamily="34" charset="0"/>
              </a:endParaRPr>
            </a:p>
          </p:txBody>
        </p:sp>
      </p:grpSp>
      <p:sp>
        <p:nvSpPr>
          <p:cNvPr id="8" name="スライド番号プレースホルダー 5"/>
          <p:cNvSpPr txBox="1">
            <a:spLocks/>
          </p:cNvSpPr>
          <p:nvPr/>
        </p:nvSpPr>
        <p:spPr>
          <a:xfrm>
            <a:off x="3707904" y="6597352"/>
            <a:ext cx="2133600" cy="260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D8002D-B5B0-4BAC-B1F6-782DDCCE6D9C}" type="slidenum">
              <a:rPr lang="ja-JP" altLang="en-US" smtClean="0"/>
              <a:pPr/>
              <a:t>4</a:t>
            </a:fld>
            <a:endParaRPr lang="ja-JP" altLang="en-US" dirty="0"/>
          </a:p>
        </p:txBody>
      </p:sp>
      <p:sp>
        <p:nvSpPr>
          <p:cNvPr id="9" name="正方形/長方形 8"/>
          <p:cNvSpPr/>
          <p:nvPr/>
        </p:nvSpPr>
        <p:spPr>
          <a:xfrm>
            <a:off x="0" y="-27384"/>
            <a:ext cx="9144000" cy="792088"/>
          </a:xfrm>
          <a:prstGeom prst="rect">
            <a:avLst/>
          </a:prstGeom>
          <a:gradFill flip="none" rotWithShape="1">
            <a:gsLst>
              <a:gs pos="417">
                <a:schemeClr val="bg1">
                  <a:lumMod val="85000"/>
                </a:schemeClr>
              </a:gs>
              <a:gs pos="9000">
                <a:schemeClr val="bg1"/>
              </a:gs>
              <a:gs pos="100000">
                <a:srgbClr val="E2E1F3"/>
              </a:gs>
              <a:gs pos="100000">
                <a:schemeClr val="bg1">
                  <a:lumMod val="75000"/>
                </a:schemeClr>
              </a:gs>
              <a:gs pos="100000">
                <a:srgbClr val="FFEBFA"/>
              </a:gs>
            </a:gsLst>
            <a:lin ang="16200000" scaled="1"/>
            <a:tileRect/>
          </a:gradFill>
          <a:ln w="3175">
            <a:noFill/>
          </a:ln>
          <a:scene3d>
            <a:camera prst="orthographicFront">
              <a:rot lat="0" lon="0" rev="107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タイトル 3"/>
          <p:cNvSpPr txBox="1">
            <a:spLocks/>
          </p:cNvSpPr>
          <p:nvPr/>
        </p:nvSpPr>
        <p:spPr>
          <a:xfrm>
            <a:off x="360040" y="96876"/>
            <a:ext cx="9252520" cy="6678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3200" dirty="0" smtClean="0">
                <a:solidFill>
                  <a:schemeClr val="tx2">
                    <a:lumMod val="7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有効活用（土地・建物）が期待される公的不動産</a:t>
            </a:r>
            <a:endParaRPr lang="en-US" altLang="ja-JP" sz="3200" dirty="0">
              <a:solidFill>
                <a:schemeClr val="tx2">
                  <a:lumMod val="7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90" y="815167"/>
            <a:ext cx="8712001" cy="571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6479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グループ化 4"/>
          <p:cNvGrpSpPr/>
          <p:nvPr/>
        </p:nvGrpSpPr>
        <p:grpSpPr>
          <a:xfrm>
            <a:off x="0" y="6516052"/>
            <a:ext cx="10980712" cy="646331"/>
            <a:chOff x="0" y="6516052"/>
            <a:chExt cx="10980712" cy="646331"/>
          </a:xfrm>
        </p:grpSpPr>
        <p:sp>
          <p:nvSpPr>
            <p:cNvPr id="6" name="正方形/長方形 5"/>
            <p:cNvSpPr/>
            <p:nvPr/>
          </p:nvSpPr>
          <p:spPr>
            <a:xfrm>
              <a:off x="0" y="6561588"/>
              <a:ext cx="9144000" cy="323796"/>
            </a:xfrm>
            <a:prstGeom prst="rect">
              <a:avLst/>
            </a:prstGeom>
            <a:gradFill flip="none" rotWithShape="1">
              <a:gsLst>
                <a:gs pos="92500">
                  <a:srgbClr val="F1E6F7"/>
                </a:gs>
                <a:gs pos="85000">
                  <a:srgbClr val="E2E1F3"/>
                </a:gs>
                <a:gs pos="44000">
                  <a:srgbClr val="0070C0"/>
                </a:gs>
                <a:gs pos="100000">
                  <a:srgbClr val="FFEBFA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" name="テキスト ボックス 6"/>
            <p:cNvSpPr txBox="1"/>
            <p:nvPr/>
          </p:nvSpPr>
          <p:spPr>
            <a:xfrm>
              <a:off x="5868144" y="6516052"/>
              <a:ext cx="51125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b="1" dirty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+mn-ea"/>
                </a:rPr>
                <a:t>　</a:t>
              </a:r>
              <a:r>
                <a:rPr lang="ja-JP" altLang="en-US" b="1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+mn-ea"/>
                </a:rPr>
                <a:t>　　　</a:t>
              </a:r>
              <a:r>
                <a:rPr lang="en-US" altLang="ja-JP" b="1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+mn-ea"/>
                </a:rPr>
                <a:t>|</a:t>
              </a:r>
              <a:r>
                <a:rPr lang="ja-JP" altLang="en-US" b="1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+mn-ea"/>
                </a:rPr>
                <a:t>　</a:t>
              </a:r>
              <a:r>
                <a:rPr lang="en-US" altLang="ja-JP" b="1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+mn-ea"/>
                </a:rPr>
                <a:t>Morioka City</a:t>
              </a:r>
              <a:r>
                <a:rPr lang="ja-JP" altLang="en-US" b="1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+mn-ea"/>
                </a:rPr>
                <a:t>　盛岡市 </a:t>
              </a:r>
              <a:r>
                <a:rPr lang="en-US" altLang="ja-JP" b="1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+mn-ea"/>
                </a:rPr>
                <a:t>|</a:t>
              </a:r>
              <a:endParaRPr lang="ja-JP" altLang="en-US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ea"/>
              </a:endParaRPr>
            </a:p>
            <a:p>
              <a:endParaRPr kumimoji="1" lang="ja-JP" altLang="en-US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Impact" pitchFamily="34" charset="0"/>
              </a:endParaRPr>
            </a:p>
          </p:txBody>
        </p:sp>
      </p:grpSp>
      <p:sp>
        <p:nvSpPr>
          <p:cNvPr id="8" name="スライド番号プレースホルダー 5"/>
          <p:cNvSpPr txBox="1">
            <a:spLocks/>
          </p:cNvSpPr>
          <p:nvPr/>
        </p:nvSpPr>
        <p:spPr>
          <a:xfrm>
            <a:off x="3707904" y="6597352"/>
            <a:ext cx="2133600" cy="260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D8002D-B5B0-4BAC-B1F6-782DDCCE6D9C}" type="slidenum">
              <a:rPr lang="ja-JP" altLang="en-US" smtClean="0"/>
              <a:pPr/>
              <a:t>5</a:t>
            </a:fld>
            <a:endParaRPr lang="ja-JP" altLang="en-US" dirty="0"/>
          </a:p>
        </p:txBody>
      </p:sp>
      <p:sp>
        <p:nvSpPr>
          <p:cNvPr id="9" name="正方形/長方形 8"/>
          <p:cNvSpPr/>
          <p:nvPr/>
        </p:nvSpPr>
        <p:spPr>
          <a:xfrm>
            <a:off x="0" y="-27384"/>
            <a:ext cx="9144000" cy="792088"/>
          </a:xfrm>
          <a:prstGeom prst="rect">
            <a:avLst/>
          </a:prstGeom>
          <a:gradFill flip="none" rotWithShape="1">
            <a:gsLst>
              <a:gs pos="417">
                <a:schemeClr val="bg1">
                  <a:lumMod val="85000"/>
                </a:schemeClr>
              </a:gs>
              <a:gs pos="9000">
                <a:schemeClr val="bg1"/>
              </a:gs>
              <a:gs pos="100000">
                <a:srgbClr val="E2E1F3"/>
              </a:gs>
              <a:gs pos="100000">
                <a:schemeClr val="bg1">
                  <a:lumMod val="75000"/>
                </a:schemeClr>
              </a:gs>
              <a:gs pos="100000">
                <a:srgbClr val="FFEBFA"/>
              </a:gs>
            </a:gsLst>
            <a:lin ang="16200000" scaled="1"/>
            <a:tileRect/>
          </a:gradFill>
          <a:ln w="3175">
            <a:noFill/>
          </a:ln>
          <a:scene3d>
            <a:camera prst="orthographicFront">
              <a:rot lat="0" lon="0" rev="107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タイトル 3"/>
          <p:cNvSpPr txBox="1">
            <a:spLocks/>
          </p:cNvSpPr>
          <p:nvPr/>
        </p:nvSpPr>
        <p:spPr>
          <a:xfrm>
            <a:off x="360040" y="96876"/>
            <a:ext cx="9252520" cy="6678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3200" dirty="0" smtClean="0">
                <a:solidFill>
                  <a:schemeClr val="tx2">
                    <a:lumMod val="7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有効活用（土地・建物）が期待される公的不動産</a:t>
            </a:r>
            <a:endParaRPr lang="en-US" altLang="ja-JP" sz="3200" dirty="0">
              <a:solidFill>
                <a:schemeClr val="tx2">
                  <a:lumMod val="7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99" y="808544"/>
            <a:ext cx="8712001" cy="571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1183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グループ化 4"/>
          <p:cNvGrpSpPr/>
          <p:nvPr/>
        </p:nvGrpSpPr>
        <p:grpSpPr>
          <a:xfrm>
            <a:off x="0" y="6516052"/>
            <a:ext cx="10980712" cy="646331"/>
            <a:chOff x="0" y="6516052"/>
            <a:chExt cx="10980712" cy="646331"/>
          </a:xfrm>
        </p:grpSpPr>
        <p:sp>
          <p:nvSpPr>
            <p:cNvPr id="6" name="正方形/長方形 5"/>
            <p:cNvSpPr/>
            <p:nvPr/>
          </p:nvSpPr>
          <p:spPr>
            <a:xfrm>
              <a:off x="0" y="6561588"/>
              <a:ext cx="9144000" cy="323796"/>
            </a:xfrm>
            <a:prstGeom prst="rect">
              <a:avLst/>
            </a:prstGeom>
            <a:gradFill flip="none" rotWithShape="1">
              <a:gsLst>
                <a:gs pos="92500">
                  <a:srgbClr val="F1E6F7"/>
                </a:gs>
                <a:gs pos="85000">
                  <a:srgbClr val="E2E1F3"/>
                </a:gs>
                <a:gs pos="44000">
                  <a:srgbClr val="0070C0"/>
                </a:gs>
                <a:gs pos="100000">
                  <a:srgbClr val="FFEBFA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" name="テキスト ボックス 6"/>
            <p:cNvSpPr txBox="1"/>
            <p:nvPr/>
          </p:nvSpPr>
          <p:spPr>
            <a:xfrm>
              <a:off x="5868144" y="6516052"/>
              <a:ext cx="51125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b="1" dirty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+mn-ea"/>
                </a:rPr>
                <a:t>　</a:t>
              </a:r>
              <a:r>
                <a:rPr lang="ja-JP" altLang="en-US" b="1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+mn-ea"/>
                </a:rPr>
                <a:t>　　　</a:t>
              </a:r>
              <a:r>
                <a:rPr lang="en-US" altLang="ja-JP" b="1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+mn-ea"/>
                </a:rPr>
                <a:t>|</a:t>
              </a:r>
              <a:r>
                <a:rPr lang="ja-JP" altLang="en-US" b="1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+mn-ea"/>
                </a:rPr>
                <a:t>　</a:t>
              </a:r>
              <a:r>
                <a:rPr lang="en-US" altLang="ja-JP" b="1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+mn-ea"/>
                </a:rPr>
                <a:t>Morioka City</a:t>
              </a:r>
              <a:r>
                <a:rPr lang="ja-JP" altLang="en-US" b="1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+mn-ea"/>
                </a:rPr>
                <a:t>　盛岡市 </a:t>
              </a:r>
              <a:r>
                <a:rPr lang="en-US" altLang="ja-JP" b="1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+mn-ea"/>
                </a:rPr>
                <a:t>|</a:t>
              </a:r>
              <a:endParaRPr lang="ja-JP" altLang="en-US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ea"/>
              </a:endParaRPr>
            </a:p>
            <a:p>
              <a:endParaRPr kumimoji="1" lang="ja-JP" altLang="en-US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Impact" pitchFamily="34" charset="0"/>
              </a:endParaRPr>
            </a:p>
          </p:txBody>
        </p:sp>
      </p:grpSp>
      <p:sp>
        <p:nvSpPr>
          <p:cNvPr id="8" name="スライド番号プレースホルダー 5"/>
          <p:cNvSpPr txBox="1">
            <a:spLocks/>
          </p:cNvSpPr>
          <p:nvPr/>
        </p:nvSpPr>
        <p:spPr>
          <a:xfrm>
            <a:off x="3707904" y="6597352"/>
            <a:ext cx="2133600" cy="260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D8002D-B5B0-4BAC-B1F6-782DDCCE6D9C}" type="slidenum">
              <a:rPr lang="ja-JP" altLang="en-US" smtClean="0"/>
              <a:pPr/>
              <a:t>6</a:t>
            </a:fld>
            <a:endParaRPr lang="ja-JP" altLang="en-US" dirty="0"/>
          </a:p>
        </p:txBody>
      </p:sp>
      <p:sp>
        <p:nvSpPr>
          <p:cNvPr id="9" name="正方形/長方形 8"/>
          <p:cNvSpPr/>
          <p:nvPr/>
        </p:nvSpPr>
        <p:spPr>
          <a:xfrm>
            <a:off x="0" y="-27384"/>
            <a:ext cx="9144000" cy="792088"/>
          </a:xfrm>
          <a:prstGeom prst="rect">
            <a:avLst/>
          </a:prstGeom>
          <a:gradFill flip="none" rotWithShape="1">
            <a:gsLst>
              <a:gs pos="417">
                <a:schemeClr val="bg1">
                  <a:lumMod val="85000"/>
                </a:schemeClr>
              </a:gs>
              <a:gs pos="9000">
                <a:schemeClr val="bg1"/>
              </a:gs>
              <a:gs pos="100000">
                <a:srgbClr val="E2E1F3"/>
              </a:gs>
              <a:gs pos="100000">
                <a:schemeClr val="bg1">
                  <a:lumMod val="75000"/>
                </a:schemeClr>
              </a:gs>
              <a:gs pos="100000">
                <a:srgbClr val="FFEBFA"/>
              </a:gs>
            </a:gsLst>
            <a:lin ang="16200000" scaled="1"/>
            <a:tileRect/>
          </a:gradFill>
          <a:ln w="3175">
            <a:noFill/>
          </a:ln>
          <a:scene3d>
            <a:camera prst="orthographicFront">
              <a:rot lat="0" lon="0" rev="107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タイトル 3"/>
          <p:cNvSpPr txBox="1">
            <a:spLocks/>
          </p:cNvSpPr>
          <p:nvPr/>
        </p:nvSpPr>
        <p:spPr>
          <a:xfrm>
            <a:off x="360040" y="96876"/>
            <a:ext cx="9252520" cy="6678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3200" dirty="0" smtClean="0">
                <a:solidFill>
                  <a:schemeClr val="tx2">
                    <a:lumMod val="7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有効活用（土地・建物）が期待される公的不動産</a:t>
            </a:r>
            <a:endParaRPr lang="en-US" altLang="ja-JP" sz="3200" dirty="0">
              <a:solidFill>
                <a:schemeClr val="tx2">
                  <a:lumMod val="7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99" y="833568"/>
            <a:ext cx="8712001" cy="571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0378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グループ化 4"/>
          <p:cNvGrpSpPr/>
          <p:nvPr/>
        </p:nvGrpSpPr>
        <p:grpSpPr>
          <a:xfrm>
            <a:off x="0" y="6516052"/>
            <a:ext cx="10980712" cy="646331"/>
            <a:chOff x="0" y="6516052"/>
            <a:chExt cx="10980712" cy="646331"/>
          </a:xfrm>
        </p:grpSpPr>
        <p:sp>
          <p:nvSpPr>
            <p:cNvPr id="6" name="正方形/長方形 5"/>
            <p:cNvSpPr/>
            <p:nvPr/>
          </p:nvSpPr>
          <p:spPr>
            <a:xfrm>
              <a:off x="0" y="6561588"/>
              <a:ext cx="9144000" cy="323796"/>
            </a:xfrm>
            <a:prstGeom prst="rect">
              <a:avLst/>
            </a:prstGeom>
            <a:gradFill flip="none" rotWithShape="1">
              <a:gsLst>
                <a:gs pos="92500">
                  <a:srgbClr val="F1E6F7"/>
                </a:gs>
                <a:gs pos="85000">
                  <a:srgbClr val="E2E1F3"/>
                </a:gs>
                <a:gs pos="44000">
                  <a:srgbClr val="0070C0"/>
                </a:gs>
                <a:gs pos="100000">
                  <a:srgbClr val="FFEBFA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" name="テキスト ボックス 6"/>
            <p:cNvSpPr txBox="1"/>
            <p:nvPr/>
          </p:nvSpPr>
          <p:spPr>
            <a:xfrm>
              <a:off x="5868144" y="6516052"/>
              <a:ext cx="51125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b="1" dirty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+mn-ea"/>
                </a:rPr>
                <a:t>　</a:t>
              </a:r>
              <a:r>
                <a:rPr lang="ja-JP" altLang="en-US" b="1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+mn-ea"/>
                </a:rPr>
                <a:t>　　　</a:t>
              </a:r>
              <a:r>
                <a:rPr lang="en-US" altLang="ja-JP" b="1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+mn-ea"/>
                </a:rPr>
                <a:t>|</a:t>
              </a:r>
              <a:r>
                <a:rPr lang="ja-JP" altLang="en-US" b="1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+mn-ea"/>
                </a:rPr>
                <a:t>　</a:t>
              </a:r>
              <a:r>
                <a:rPr lang="en-US" altLang="ja-JP" b="1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+mn-ea"/>
                </a:rPr>
                <a:t>Morioka City</a:t>
              </a:r>
              <a:r>
                <a:rPr lang="ja-JP" altLang="en-US" b="1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+mn-ea"/>
                </a:rPr>
                <a:t>　盛岡市 </a:t>
              </a:r>
              <a:r>
                <a:rPr lang="en-US" altLang="ja-JP" b="1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+mn-ea"/>
                </a:rPr>
                <a:t>|</a:t>
              </a:r>
              <a:endParaRPr lang="ja-JP" altLang="en-US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ea"/>
              </a:endParaRPr>
            </a:p>
            <a:p>
              <a:endParaRPr kumimoji="1" lang="ja-JP" altLang="en-US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Impact" pitchFamily="34" charset="0"/>
              </a:endParaRPr>
            </a:p>
          </p:txBody>
        </p:sp>
      </p:grpSp>
      <p:sp>
        <p:nvSpPr>
          <p:cNvPr id="8" name="スライド番号プレースホルダー 5"/>
          <p:cNvSpPr txBox="1">
            <a:spLocks/>
          </p:cNvSpPr>
          <p:nvPr/>
        </p:nvSpPr>
        <p:spPr>
          <a:xfrm>
            <a:off x="3707904" y="6597352"/>
            <a:ext cx="2133600" cy="260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D8002D-B5B0-4BAC-B1F6-782DDCCE6D9C}" type="slidenum">
              <a:rPr lang="ja-JP" altLang="en-US" smtClean="0"/>
              <a:pPr/>
              <a:t>7</a:t>
            </a:fld>
            <a:endParaRPr lang="ja-JP" altLang="en-US" dirty="0"/>
          </a:p>
        </p:txBody>
      </p:sp>
      <p:sp>
        <p:nvSpPr>
          <p:cNvPr id="9" name="正方形/長方形 8"/>
          <p:cNvSpPr/>
          <p:nvPr/>
        </p:nvSpPr>
        <p:spPr>
          <a:xfrm>
            <a:off x="0" y="-27384"/>
            <a:ext cx="9144000" cy="792088"/>
          </a:xfrm>
          <a:prstGeom prst="rect">
            <a:avLst/>
          </a:prstGeom>
          <a:gradFill flip="none" rotWithShape="1">
            <a:gsLst>
              <a:gs pos="417">
                <a:schemeClr val="bg1">
                  <a:lumMod val="85000"/>
                </a:schemeClr>
              </a:gs>
              <a:gs pos="9000">
                <a:schemeClr val="bg1"/>
              </a:gs>
              <a:gs pos="100000">
                <a:srgbClr val="E2E1F3"/>
              </a:gs>
              <a:gs pos="100000">
                <a:schemeClr val="bg1">
                  <a:lumMod val="75000"/>
                </a:schemeClr>
              </a:gs>
              <a:gs pos="100000">
                <a:srgbClr val="FFEBFA"/>
              </a:gs>
            </a:gsLst>
            <a:lin ang="16200000" scaled="1"/>
            <a:tileRect/>
          </a:gradFill>
          <a:ln w="3175">
            <a:noFill/>
          </a:ln>
          <a:scene3d>
            <a:camera prst="orthographicFront">
              <a:rot lat="0" lon="0" rev="107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タイトル 3"/>
          <p:cNvSpPr txBox="1">
            <a:spLocks/>
          </p:cNvSpPr>
          <p:nvPr/>
        </p:nvSpPr>
        <p:spPr>
          <a:xfrm>
            <a:off x="360040" y="96876"/>
            <a:ext cx="9252520" cy="6678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3200" dirty="0" smtClean="0">
                <a:solidFill>
                  <a:schemeClr val="tx2">
                    <a:lumMod val="7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有効活用（土地・建物）が期待される公的不動産</a:t>
            </a:r>
            <a:endParaRPr lang="en-US" altLang="ja-JP" sz="3200" dirty="0">
              <a:solidFill>
                <a:schemeClr val="tx2">
                  <a:lumMod val="7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64704"/>
            <a:ext cx="8712001" cy="587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5483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グループ化 4"/>
          <p:cNvGrpSpPr/>
          <p:nvPr/>
        </p:nvGrpSpPr>
        <p:grpSpPr>
          <a:xfrm>
            <a:off x="0" y="6516052"/>
            <a:ext cx="10980712" cy="646331"/>
            <a:chOff x="0" y="6516052"/>
            <a:chExt cx="10980712" cy="646331"/>
          </a:xfrm>
        </p:grpSpPr>
        <p:sp>
          <p:nvSpPr>
            <p:cNvPr id="6" name="正方形/長方形 5"/>
            <p:cNvSpPr/>
            <p:nvPr/>
          </p:nvSpPr>
          <p:spPr>
            <a:xfrm>
              <a:off x="0" y="6561588"/>
              <a:ext cx="9144000" cy="323796"/>
            </a:xfrm>
            <a:prstGeom prst="rect">
              <a:avLst/>
            </a:prstGeom>
            <a:gradFill flip="none" rotWithShape="1">
              <a:gsLst>
                <a:gs pos="92500">
                  <a:srgbClr val="F1E6F7"/>
                </a:gs>
                <a:gs pos="85000">
                  <a:srgbClr val="E2E1F3"/>
                </a:gs>
                <a:gs pos="44000">
                  <a:srgbClr val="0070C0"/>
                </a:gs>
                <a:gs pos="100000">
                  <a:srgbClr val="FFEBFA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" name="テキスト ボックス 6"/>
            <p:cNvSpPr txBox="1"/>
            <p:nvPr/>
          </p:nvSpPr>
          <p:spPr>
            <a:xfrm>
              <a:off x="5868144" y="6516052"/>
              <a:ext cx="51125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b="1" dirty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+mn-ea"/>
                </a:rPr>
                <a:t>　</a:t>
              </a:r>
              <a:r>
                <a:rPr lang="ja-JP" altLang="en-US" b="1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+mn-ea"/>
                </a:rPr>
                <a:t>　　　</a:t>
              </a:r>
              <a:r>
                <a:rPr lang="en-US" altLang="ja-JP" b="1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+mn-ea"/>
                </a:rPr>
                <a:t>|</a:t>
              </a:r>
              <a:r>
                <a:rPr lang="ja-JP" altLang="en-US" b="1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+mn-ea"/>
                </a:rPr>
                <a:t>　</a:t>
              </a:r>
              <a:r>
                <a:rPr lang="en-US" altLang="ja-JP" b="1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+mn-ea"/>
                </a:rPr>
                <a:t>Morioka City</a:t>
              </a:r>
              <a:r>
                <a:rPr lang="ja-JP" altLang="en-US" b="1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+mn-ea"/>
                </a:rPr>
                <a:t>　盛岡市 </a:t>
              </a:r>
              <a:r>
                <a:rPr lang="en-US" altLang="ja-JP" b="1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+mn-ea"/>
                </a:rPr>
                <a:t>|</a:t>
              </a:r>
              <a:endParaRPr lang="ja-JP" altLang="en-US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ea"/>
              </a:endParaRPr>
            </a:p>
            <a:p>
              <a:endParaRPr kumimoji="1" lang="ja-JP" altLang="en-US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Impact" pitchFamily="34" charset="0"/>
              </a:endParaRPr>
            </a:p>
          </p:txBody>
        </p:sp>
      </p:grpSp>
      <p:sp>
        <p:nvSpPr>
          <p:cNvPr id="8" name="スライド番号プレースホルダー 5"/>
          <p:cNvSpPr txBox="1">
            <a:spLocks/>
          </p:cNvSpPr>
          <p:nvPr/>
        </p:nvSpPr>
        <p:spPr>
          <a:xfrm>
            <a:off x="3707904" y="6597352"/>
            <a:ext cx="2133600" cy="260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D8002D-B5B0-4BAC-B1F6-782DDCCE6D9C}" type="slidenum">
              <a:rPr lang="ja-JP" altLang="en-US" smtClean="0"/>
              <a:pPr/>
              <a:t>8</a:t>
            </a:fld>
            <a:endParaRPr lang="ja-JP" altLang="en-US" dirty="0"/>
          </a:p>
        </p:txBody>
      </p:sp>
      <p:sp>
        <p:nvSpPr>
          <p:cNvPr id="9" name="正方形/長方形 8"/>
          <p:cNvSpPr/>
          <p:nvPr/>
        </p:nvSpPr>
        <p:spPr>
          <a:xfrm>
            <a:off x="0" y="-27384"/>
            <a:ext cx="9144000" cy="792088"/>
          </a:xfrm>
          <a:prstGeom prst="rect">
            <a:avLst/>
          </a:prstGeom>
          <a:gradFill flip="none" rotWithShape="1">
            <a:gsLst>
              <a:gs pos="417">
                <a:schemeClr val="bg1">
                  <a:lumMod val="85000"/>
                </a:schemeClr>
              </a:gs>
              <a:gs pos="9000">
                <a:schemeClr val="bg1"/>
              </a:gs>
              <a:gs pos="100000">
                <a:srgbClr val="E2E1F3"/>
              </a:gs>
              <a:gs pos="100000">
                <a:schemeClr val="bg1">
                  <a:lumMod val="75000"/>
                </a:schemeClr>
              </a:gs>
              <a:gs pos="100000">
                <a:srgbClr val="FFEBFA"/>
              </a:gs>
            </a:gsLst>
            <a:lin ang="16200000" scaled="1"/>
            <a:tileRect/>
          </a:gradFill>
          <a:ln w="3175">
            <a:noFill/>
          </a:ln>
          <a:scene3d>
            <a:camera prst="orthographicFront">
              <a:rot lat="0" lon="0" rev="107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タイトル 3"/>
          <p:cNvSpPr txBox="1">
            <a:spLocks/>
          </p:cNvSpPr>
          <p:nvPr/>
        </p:nvSpPr>
        <p:spPr>
          <a:xfrm>
            <a:off x="360040" y="96876"/>
            <a:ext cx="9252520" cy="6678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3200" dirty="0" smtClean="0">
                <a:solidFill>
                  <a:schemeClr val="tx2">
                    <a:lumMod val="7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有効活用（土地・建物）が期待される公的不動産</a:t>
            </a:r>
            <a:endParaRPr lang="en-US" altLang="ja-JP" sz="3200" dirty="0">
              <a:solidFill>
                <a:schemeClr val="tx2">
                  <a:lumMod val="7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99" y="836712"/>
            <a:ext cx="8726401" cy="571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3407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12569</TotalTime>
  <Words>234</Words>
  <Application>Microsoft Office PowerPoint</Application>
  <PresentationFormat>画面に合わせる (4:3)</PresentationFormat>
  <Paragraphs>54</Paragraphs>
  <Slides>18</Slides>
  <Notes>18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18</vt:i4>
      </vt:variant>
    </vt:vector>
  </HeadingPairs>
  <TitlesOfParts>
    <vt:vector size="19" baseType="lpstr">
      <vt:lpstr>Office ​​テーマ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上森　貞行</dc:creator>
  <cp:lastModifiedBy>上森　貞行</cp:lastModifiedBy>
  <cp:revision>808</cp:revision>
  <cp:lastPrinted>2018-07-13T00:52:55Z</cp:lastPrinted>
  <dcterms:modified xsi:type="dcterms:W3CDTF">2019-02-16T01:04:22Z</dcterms:modified>
</cp:coreProperties>
</file>