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6" autoAdjust="0"/>
  </p:normalViewPr>
  <p:slideViewPr>
    <p:cSldViewPr snapToGrid="0">
      <p:cViewPr varScale="1">
        <p:scale>
          <a:sx n="47" d="100"/>
          <a:sy n="47" d="100"/>
        </p:scale>
        <p:origin x="1506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BC4B-B22C-4C2E-8AB8-245E42AAC5D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404F-9C80-4E23-98A1-2EF59CEFB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504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BC4B-B22C-4C2E-8AB8-245E42AAC5D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404F-9C80-4E23-98A1-2EF59CEFB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914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BC4B-B22C-4C2E-8AB8-245E42AAC5D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404F-9C80-4E23-98A1-2EF59CEFB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82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BC4B-B22C-4C2E-8AB8-245E42AAC5D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404F-9C80-4E23-98A1-2EF59CEFB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26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BC4B-B22C-4C2E-8AB8-245E42AAC5D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404F-9C80-4E23-98A1-2EF59CEFB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238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BC4B-B22C-4C2E-8AB8-245E42AAC5D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404F-9C80-4E23-98A1-2EF59CEFB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0619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BC4B-B22C-4C2E-8AB8-245E42AAC5D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404F-9C80-4E23-98A1-2EF59CEFB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70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BC4B-B22C-4C2E-8AB8-245E42AAC5D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404F-9C80-4E23-98A1-2EF59CEFB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613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BC4B-B22C-4C2E-8AB8-245E42AAC5D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404F-9C80-4E23-98A1-2EF59CEFB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13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BC4B-B22C-4C2E-8AB8-245E42AAC5D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404F-9C80-4E23-98A1-2EF59CEFB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646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BC4B-B22C-4C2E-8AB8-245E42AAC5D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8404F-9C80-4E23-98A1-2EF59CEFB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94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8BC4B-B22C-4C2E-8AB8-245E42AAC5D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8404F-9C80-4E23-98A1-2EF59CEFB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60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43000">
              <a:schemeClr val="bg1"/>
            </a:gs>
            <a:gs pos="58000">
              <a:schemeClr val="bg1"/>
            </a:gs>
            <a:gs pos="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5593A3-44B0-4190-B40A-F17B9D10B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173" y="512803"/>
            <a:ext cx="6453650" cy="1279078"/>
          </a:xfrm>
        </p:spPr>
        <p:txBody>
          <a:bodyPr>
            <a:normAutofit fontScale="90000"/>
          </a:bodyPr>
          <a:lstStyle/>
          <a:p>
            <a:r>
              <a:rPr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令和７年度盛岡市</a:t>
            </a:r>
            <a:br>
              <a:rPr lang="en-US" altLang="ja-JP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高齢者</a:t>
            </a:r>
            <a:r>
              <a:rPr lang="en-US" altLang="ja-JP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</a:t>
            </a:r>
            <a:r>
              <a:rPr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スポーツ体験会</a:t>
            </a:r>
            <a:br>
              <a:rPr lang="en-US" altLang="ja-JP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　込　書</a:t>
            </a:r>
            <a:endParaRPr kumimoji="1" lang="ja-JP" altLang="en-US" sz="3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21529A-3958-4255-896B-9427511EF0ED}"/>
              </a:ext>
            </a:extLst>
          </p:cNvPr>
          <p:cNvSpPr txBox="1"/>
          <p:nvPr/>
        </p:nvSpPr>
        <p:spPr>
          <a:xfrm>
            <a:off x="317496" y="7759888"/>
            <a:ext cx="6223000" cy="1597781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CCEB139-7F66-4E05-B381-2E53C282A6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4435" y="8024015"/>
            <a:ext cx="5804222" cy="1279079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申込先　盛岡市長寿社会課地域ケア係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T E L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019-613-8144</a:t>
            </a:r>
          </a:p>
          <a:p>
            <a:pPr algn="l"/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F A X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019-653-2839</a:t>
            </a:r>
          </a:p>
          <a:p>
            <a:pPr algn="l"/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Email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chouju@city.morioka.iwate.jp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4" name="表 15">
            <a:extLst>
              <a:ext uri="{FF2B5EF4-FFF2-40B4-BE49-F238E27FC236}">
                <a16:creationId xmlns:a16="http://schemas.microsoft.com/office/drawing/2014/main" id="{0FCBAA59-4675-44B1-911A-2F642771E4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094854"/>
              </p:ext>
            </p:extLst>
          </p:nvPr>
        </p:nvGraphicFramePr>
        <p:xfrm>
          <a:off x="271616" y="1705642"/>
          <a:ext cx="6314761" cy="5964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0911">
                  <a:extLst>
                    <a:ext uri="{9D8B030D-6E8A-4147-A177-3AD203B41FA5}">
                      <a16:colId xmlns:a16="http://schemas.microsoft.com/office/drawing/2014/main" val="2533866318"/>
                    </a:ext>
                  </a:extLst>
                </a:gridCol>
                <a:gridCol w="4133850">
                  <a:extLst>
                    <a:ext uri="{9D8B030D-6E8A-4147-A177-3AD203B41FA5}">
                      <a16:colId xmlns:a16="http://schemas.microsoft.com/office/drawing/2014/main" val="3309639458"/>
                    </a:ext>
                  </a:extLst>
                </a:gridCol>
              </a:tblGrid>
              <a:tr h="691887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下記のとおり申し込みます。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21165"/>
                  </a:ext>
                </a:extLst>
              </a:tr>
              <a:tr h="69188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ysClr val="windowText" lastClr="00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参加者希望名（漢字）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086249"/>
                  </a:ext>
                </a:extLst>
              </a:tr>
              <a:tr h="691887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参加者希望名（かな）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5055"/>
                  </a:ext>
                </a:extLst>
              </a:tr>
              <a:tr h="767837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連絡先</a:t>
                      </a:r>
                      <a:endParaRPr kumimoji="1" lang="en-US" altLang="ja-JP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（日中連絡がつくこと）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901015"/>
                  </a:ext>
                </a:extLst>
              </a:tr>
              <a:tr h="691887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参加希望者年齢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619188"/>
                  </a:ext>
                </a:extLst>
              </a:tr>
              <a:tr h="691887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参加希望者性別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　　　　　   　　</a:t>
                      </a:r>
                      <a:r>
                        <a:rPr kumimoji="1" lang="ja-JP" altLang="en-US" sz="1800" dirty="0"/>
                        <a:t>男　・　女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525486"/>
                  </a:ext>
                </a:extLst>
              </a:tr>
              <a:tr h="1292772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参加希望日</a:t>
                      </a:r>
                      <a:endParaRPr kumimoji="1" lang="en-US" altLang="ja-JP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（希望する参加日に✓してください。）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□ </a:t>
                      </a:r>
                      <a:r>
                        <a:rPr kumimoji="1" lang="en-US" altLang="ja-JP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(1)</a:t>
                      </a:r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 令和７年６月</a:t>
                      </a:r>
                      <a:r>
                        <a:rPr kumimoji="1" lang="en-US" altLang="ja-JP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26</a:t>
                      </a:r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日</a:t>
                      </a:r>
                      <a:r>
                        <a:rPr kumimoji="1" lang="en-US" altLang="ja-JP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(</a:t>
                      </a:r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木</a:t>
                      </a:r>
                      <a:r>
                        <a:rPr kumimoji="1" lang="en-US" altLang="ja-JP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)14</a:t>
                      </a:r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時～</a:t>
                      </a:r>
                      <a:endParaRPr kumimoji="1" lang="en-US" altLang="ja-JP" sz="18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sym typeface="Wingdings" panose="05000000000000000000" pitchFamily="2" charset="2"/>
                      </a:endParaRPr>
                    </a:p>
                    <a:p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□ </a:t>
                      </a:r>
                      <a:r>
                        <a:rPr kumimoji="1" lang="en-US" altLang="ja-JP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(2) </a:t>
                      </a:r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令和７年７月</a:t>
                      </a:r>
                      <a:r>
                        <a:rPr kumimoji="1" lang="en-US" altLang="ja-JP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10</a:t>
                      </a:r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日</a:t>
                      </a:r>
                      <a:r>
                        <a:rPr kumimoji="1" lang="en-US" altLang="ja-JP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(</a:t>
                      </a:r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木</a:t>
                      </a:r>
                      <a:r>
                        <a:rPr kumimoji="1" lang="en-US" altLang="ja-JP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)14</a:t>
                      </a:r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時～</a:t>
                      </a:r>
                      <a:endParaRPr kumimoji="1" lang="en-US" altLang="ja-JP" sz="18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sym typeface="Wingdings" panose="05000000000000000000" pitchFamily="2" charset="2"/>
                      </a:endParaRPr>
                    </a:p>
                    <a:p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□</a:t>
                      </a:r>
                      <a:r>
                        <a:rPr kumimoji="1" lang="en-US" altLang="ja-JP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 (3) </a:t>
                      </a:r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令和７年９月</a:t>
                      </a:r>
                      <a:r>
                        <a:rPr kumimoji="1" lang="en-US" altLang="ja-JP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26</a:t>
                      </a:r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日</a:t>
                      </a:r>
                      <a:r>
                        <a:rPr kumimoji="1" lang="en-US" altLang="ja-JP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(</a:t>
                      </a:r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金</a:t>
                      </a:r>
                      <a:r>
                        <a:rPr kumimoji="1" lang="en-US" altLang="ja-JP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)14</a:t>
                      </a:r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時～</a:t>
                      </a:r>
                      <a:endParaRPr kumimoji="1" lang="en-US" altLang="ja-JP" sz="18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sym typeface="Wingdings" panose="05000000000000000000" pitchFamily="2" charset="2"/>
                      </a:endParaRPr>
                    </a:p>
                    <a:p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□（</a:t>
                      </a:r>
                      <a:r>
                        <a:rPr kumimoji="1" lang="en-US" altLang="ja-JP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4</a:t>
                      </a:r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）令和７年</a:t>
                      </a:r>
                      <a:r>
                        <a:rPr kumimoji="1" lang="en-US" altLang="ja-JP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10</a:t>
                      </a:r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月</a:t>
                      </a:r>
                      <a:r>
                        <a:rPr kumimoji="1" lang="en-US" altLang="ja-JP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31</a:t>
                      </a:r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日</a:t>
                      </a:r>
                      <a:r>
                        <a:rPr kumimoji="1" lang="en-US" altLang="ja-JP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(</a:t>
                      </a:r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金</a:t>
                      </a:r>
                      <a:r>
                        <a:rPr kumimoji="1" lang="en-US" altLang="ja-JP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)14</a:t>
                      </a:r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時～</a:t>
                      </a:r>
                      <a:endParaRPr kumimoji="1" lang="en-US" altLang="ja-JP" sz="18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sym typeface="Wingdings" panose="05000000000000000000" pitchFamily="2" charset="2"/>
                      </a:endParaRPr>
                    </a:p>
                    <a:p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□（</a:t>
                      </a:r>
                      <a:r>
                        <a:rPr kumimoji="1" lang="en-US" altLang="ja-JP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5</a:t>
                      </a:r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）令和７年</a:t>
                      </a:r>
                      <a:r>
                        <a:rPr kumimoji="1" lang="en-US" altLang="ja-JP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11</a:t>
                      </a:r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月</a:t>
                      </a:r>
                      <a:r>
                        <a:rPr kumimoji="1" lang="en-US" altLang="ja-JP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28</a:t>
                      </a:r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日</a:t>
                      </a:r>
                      <a:r>
                        <a:rPr kumimoji="1" lang="en-US" altLang="ja-JP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(</a:t>
                      </a:r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金</a:t>
                      </a:r>
                      <a:r>
                        <a:rPr kumimoji="1" lang="en-US" altLang="ja-JP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)14</a:t>
                      </a:r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時～</a:t>
                      </a:r>
                      <a:endParaRPr kumimoji="1" lang="en-US" altLang="ja-JP" sz="18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sym typeface="Wingdings" panose="05000000000000000000" pitchFamily="2" charset="2"/>
                      </a:endParaRPr>
                    </a:p>
                    <a:p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□ </a:t>
                      </a:r>
                      <a:r>
                        <a:rPr kumimoji="1" lang="en-US" altLang="ja-JP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(1)</a:t>
                      </a:r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～</a:t>
                      </a:r>
                      <a:r>
                        <a:rPr kumimoji="1" lang="en-US" altLang="ja-JP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(5)</a:t>
                      </a:r>
                      <a:r>
                        <a:rPr kumimoji="1" lang="ja-JP" altLang="en-US" sz="1800" b="1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Wingdings" panose="05000000000000000000" pitchFamily="2" charset="2"/>
                        </a:rPr>
                        <a:t>全ての日程に申し込む</a:t>
                      </a:r>
                      <a:endParaRPr kumimoji="1" lang="ja-JP" altLang="en-US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174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79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417</TotalTime>
  <Words>183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メイリオ</vt:lpstr>
      <vt:lpstr>Arial</vt:lpstr>
      <vt:lpstr>Calibri</vt:lpstr>
      <vt:lpstr>Calibri Light</vt:lpstr>
      <vt:lpstr>Office テーマ</vt:lpstr>
      <vt:lpstr>令和７年度盛岡市 高齢者eスポーツ体験会 申　込　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高齢者eスポーツ体験会 参加者募集！</dc:title>
  <dc:creator>羽田　公彦</dc:creator>
  <cp:lastModifiedBy>羽田　公彦</cp:lastModifiedBy>
  <cp:revision>19</cp:revision>
  <cp:lastPrinted>2024-12-04T04:37:08Z</cp:lastPrinted>
  <dcterms:created xsi:type="dcterms:W3CDTF">2024-11-12T02:18:14Z</dcterms:created>
  <dcterms:modified xsi:type="dcterms:W3CDTF">2025-04-21T09:08:31Z</dcterms:modified>
</cp:coreProperties>
</file>