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06" autoAdjust="0"/>
  </p:normalViewPr>
  <p:slideViewPr>
    <p:cSldViewPr snapToGrid="0">
      <p:cViewPr varScale="1">
        <p:scale>
          <a:sx n="63" d="100"/>
          <a:sy n="63" d="100"/>
        </p:scale>
        <p:origin x="2477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504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914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482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26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23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619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70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61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1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64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94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8BC4B-B22C-4C2E-8AB8-245E42AAC5D5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8404F-9C80-4E23-98A1-2EF59CEFB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560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43000">
              <a:schemeClr val="bg1"/>
            </a:gs>
            <a:gs pos="58000">
              <a:schemeClr val="bg1"/>
            </a:gs>
            <a:gs pos="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5593A3-44B0-4190-B40A-F17B9D10B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73" y="512803"/>
            <a:ext cx="6453650" cy="1279078"/>
          </a:xfrm>
        </p:spPr>
        <p:txBody>
          <a:bodyPr>
            <a:normAutofit fontScale="90000"/>
          </a:bodyPr>
          <a:lstStyle/>
          <a:p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令和８年度盛岡市</a:t>
            </a:r>
            <a:br>
              <a:rPr lang="en-US" altLang="ja-JP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高齢者</a:t>
            </a:r>
            <a:r>
              <a:rPr lang="en-US" altLang="ja-JP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</a:t>
            </a:r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スポーツ体験会</a:t>
            </a:r>
            <a:br>
              <a:rPr lang="en-US" altLang="ja-JP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　込　書</a:t>
            </a:r>
            <a:endParaRPr kumimoji="1" lang="ja-JP" altLang="en-US" sz="3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CCEB139-7F66-4E05-B381-2E53C282A6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6958" y="8456542"/>
            <a:ext cx="5804222" cy="127907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申込先　盛岡市長寿社会課地域ケア係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 E L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019-613-8144</a:t>
            </a:r>
          </a:p>
          <a:p>
            <a:pPr algn="l"/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F A X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019-653-2839</a:t>
            </a:r>
          </a:p>
          <a:p>
            <a:pPr algn="l"/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Email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chouju@city.morioka.iwate.jp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4" name="表 15">
            <a:extLst>
              <a:ext uri="{FF2B5EF4-FFF2-40B4-BE49-F238E27FC236}">
                <a16:creationId xmlns:a16="http://schemas.microsoft.com/office/drawing/2014/main" id="{0FCBAA59-4675-44B1-911A-2F642771E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050712"/>
              </p:ext>
            </p:extLst>
          </p:nvPr>
        </p:nvGraphicFramePr>
        <p:xfrm>
          <a:off x="271616" y="1705642"/>
          <a:ext cx="6314761" cy="6465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7553">
                  <a:extLst>
                    <a:ext uri="{9D8B030D-6E8A-4147-A177-3AD203B41FA5}">
                      <a16:colId xmlns:a16="http://schemas.microsoft.com/office/drawing/2014/main" val="2533866318"/>
                    </a:ext>
                  </a:extLst>
                </a:gridCol>
                <a:gridCol w="3757208">
                  <a:extLst>
                    <a:ext uri="{9D8B030D-6E8A-4147-A177-3AD203B41FA5}">
                      <a16:colId xmlns:a16="http://schemas.microsoft.com/office/drawing/2014/main" val="3309639458"/>
                    </a:ext>
                  </a:extLst>
                </a:gridCol>
              </a:tblGrid>
              <a:tr h="457041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下記のとおり申し込みます。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21165"/>
                  </a:ext>
                </a:extLst>
              </a:tr>
              <a:tr h="45704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参加者希望名（漢字）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086249"/>
                  </a:ext>
                </a:extLst>
              </a:tr>
              <a:tr h="457041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参加者希望名（かな）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5055"/>
                  </a:ext>
                </a:extLst>
              </a:tr>
              <a:tr h="507211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連絡先</a:t>
                      </a:r>
                      <a:endParaRPr kumimoji="1" lang="en-US" altLang="ja-JP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（日中連絡がつくこと）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1901015"/>
                  </a:ext>
                </a:extLst>
              </a:tr>
              <a:tr h="457041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参加希望者年齢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619188"/>
                  </a:ext>
                </a:extLst>
              </a:tr>
              <a:tr h="457041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参加希望者性別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　　　　　　   </a:t>
                      </a:r>
                      <a:r>
                        <a:rPr kumimoji="1" lang="ja-JP" altLang="en-US" sz="1800" dirty="0"/>
                        <a:t>男　・　女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525486"/>
                  </a:ext>
                </a:extLst>
              </a:tr>
              <a:tr h="73993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【</a:t>
                      </a: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質問</a:t>
                      </a:r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】</a:t>
                      </a:r>
                    </a:p>
                    <a:p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e</a:t>
                      </a: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スポーツをどのくらいの頻度で行いますか。</a:t>
                      </a:r>
                      <a:endParaRPr kumimoji="1" lang="en-US" altLang="ja-JP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（スマホでのプレイも含む。</a:t>
                      </a:r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</a:p>
                    <a:p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該当する項目に✓をお願いします。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 □</a:t>
                      </a:r>
                      <a:r>
                        <a:rPr kumimoji="1" lang="ja-JP" altLang="en-US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毎日　　　      </a:t>
                      </a:r>
                      <a:r>
                        <a:rPr kumimoji="1" lang="ja-JP" altLang="en-US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</a:t>
                      </a:r>
                      <a:r>
                        <a:rPr kumimoji="1" lang="ja-JP" altLang="en-US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１週間に何回か　</a:t>
                      </a:r>
                      <a:endParaRPr kumimoji="1" lang="en-US" altLang="ja-JP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endParaRPr kumimoji="1" lang="en-US" altLang="ja-JP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</a:t>
                      </a:r>
                      <a:r>
                        <a:rPr kumimoji="1" lang="ja-JP" altLang="en-US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月に何回か　  </a:t>
                      </a:r>
                      <a:r>
                        <a:rPr kumimoji="1" lang="ja-JP" altLang="en-US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</a:t>
                      </a:r>
                      <a:r>
                        <a:rPr kumimoji="1" lang="ja-JP" altLang="en-US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年に何回か　</a:t>
                      </a:r>
                      <a:endParaRPr kumimoji="1" lang="en-US" altLang="ja-JP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endParaRPr kumimoji="1" lang="en-US" altLang="ja-JP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□</a:t>
                      </a:r>
                      <a:r>
                        <a:rPr kumimoji="1" lang="ja-JP" altLang="en-US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まったくやらない・やったことがない</a:t>
                      </a:r>
                      <a:endParaRPr kumimoji="1" lang="en-US" altLang="ja-JP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680800"/>
                  </a:ext>
                </a:extLst>
              </a:tr>
              <a:tr h="1147651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参加希望日</a:t>
                      </a:r>
                      <a:endParaRPr kumimoji="1" lang="en-US" altLang="ja-JP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希望する参加日に✓してください。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【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都南公民館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】</a:t>
                      </a:r>
                    </a:p>
                    <a:p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□ 令和８年６月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16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日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火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)14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時～</a:t>
                      </a:r>
                      <a:endParaRPr kumimoji="1" lang="en-US" altLang="ja-JP" sz="18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sym typeface="Wingdings" panose="05000000000000000000" pitchFamily="2" charset="2"/>
                      </a:endParaRPr>
                    </a:p>
                    <a:p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□ 令和８年７月７日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火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)14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時～</a:t>
                      </a:r>
                      <a:endParaRPr kumimoji="1" lang="en-US" altLang="ja-JP" sz="18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sym typeface="Wingdings" panose="05000000000000000000" pitchFamily="2" charset="2"/>
                      </a:endParaRPr>
                    </a:p>
                    <a:p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□ 令和８年７月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28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日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火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)14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時～</a:t>
                      </a:r>
                      <a:endParaRPr kumimoji="1" lang="en-US" altLang="ja-JP" sz="18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sym typeface="Wingdings" panose="05000000000000000000" pitchFamily="2" charset="2"/>
                      </a:endParaRPr>
                    </a:p>
                    <a:p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【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愛宕山老人福祉センター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】</a:t>
                      </a:r>
                    </a:p>
                    <a:p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□ 令和８年９月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25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日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金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)14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時～</a:t>
                      </a:r>
                      <a:endParaRPr kumimoji="1" lang="en-US" altLang="ja-JP" sz="18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□ 令和８年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10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月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23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日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金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)14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時～</a:t>
                      </a:r>
                      <a:endParaRPr kumimoji="1" lang="en-US" altLang="ja-JP" sz="18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□ 令和８年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11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月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27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日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(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金</a:t>
                      </a:r>
                      <a:r>
                        <a:rPr kumimoji="1" lang="en-US" altLang="ja-JP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)14</a:t>
                      </a:r>
                      <a:r>
                        <a:rPr kumimoji="1" lang="ja-JP" altLang="en-US" sz="18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sym typeface="Wingdings" panose="05000000000000000000" pitchFamily="2" charset="2"/>
                        </a:rPr>
                        <a:t>時～</a:t>
                      </a:r>
                      <a:endParaRPr kumimoji="1" lang="en-US" altLang="ja-JP" sz="1800" b="1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sym typeface="Wingdings" panose="05000000000000000000" pitchFamily="2" charset="2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174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790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815</TotalTime>
  <Words>228</Words>
  <PresentationFormat>A4 210 x 297 mm</PresentationFormat>
  <Paragraphs>32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8">
      <vt:lpstr>ＭＳ Ｐゴシック</vt:lpstr>
      <vt:lpstr>ＭＳ ゴシック</vt:lpstr>
      <vt:lpstr>メイリオ</vt:lpstr>
      <vt:lpstr>Arial</vt:lpstr>
      <vt:lpstr>Calibri</vt:lpstr>
      <vt:lpstr>Calibri Light</vt:lpstr>
      <vt:lpstr>Office テーマ</vt:lpstr>
      <vt:lpstr>令和８年度盛岡市 高齢者eスポーツ体験会 申　込　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2024-12-04T04:37:08Z</cp:lastPrinted>
  <dcterms:created xsi:type="dcterms:W3CDTF">2024-11-12T02:18:14Z</dcterms:created>
  <dcterms:modified xsi:type="dcterms:W3CDTF">2026-05-08T08:41:26Z</dcterms:modified>
</cp:coreProperties>
</file>